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21" r:id="rId5"/>
    <p:sldMasterId id="2147484934" r:id="rId6"/>
    <p:sldMasterId id="2147484952" r:id="rId7"/>
    <p:sldMasterId id="2147484964" r:id="rId8"/>
    <p:sldMasterId id="2147484976" r:id="rId9"/>
    <p:sldMasterId id="2147484994" r:id="rId10"/>
    <p:sldMasterId id="2147485009" r:id="rId11"/>
    <p:sldMasterId id="2147485026" r:id="rId12"/>
    <p:sldMasterId id="2147485038" r:id="rId13"/>
    <p:sldMasterId id="2147485062" r:id="rId14"/>
    <p:sldMasterId id="2147485074" r:id="rId15"/>
  </p:sldMasterIdLst>
  <p:notesMasterIdLst>
    <p:notesMasterId r:id="rId38"/>
  </p:notesMasterIdLst>
  <p:sldIdLst>
    <p:sldId id="256" r:id="rId16"/>
    <p:sldId id="495" r:id="rId17"/>
    <p:sldId id="513" r:id="rId18"/>
    <p:sldId id="516" r:id="rId19"/>
    <p:sldId id="520" r:id="rId20"/>
    <p:sldId id="506" r:id="rId21"/>
    <p:sldId id="523" r:id="rId22"/>
    <p:sldId id="524" r:id="rId23"/>
    <p:sldId id="518" r:id="rId24"/>
    <p:sldId id="519" r:id="rId25"/>
    <p:sldId id="497" r:id="rId26"/>
    <p:sldId id="526" r:id="rId27"/>
    <p:sldId id="521" r:id="rId28"/>
    <p:sldId id="514" r:id="rId29"/>
    <p:sldId id="511" r:id="rId30"/>
    <p:sldId id="502" r:id="rId31"/>
    <p:sldId id="504" r:id="rId32"/>
    <p:sldId id="510" r:id="rId33"/>
    <p:sldId id="507" r:id="rId34"/>
    <p:sldId id="508" r:id="rId35"/>
    <p:sldId id="515" r:id="rId36"/>
    <p:sldId id="525" r:id="rId37"/>
  </p:sldIdLst>
  <p:sldSz cx="9906000" cy="6858000" type="A4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F70D"/>
    <a:srgbClr val="FFC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B9CC1-7EFB-B598-9C67-AECFBA4CFA59}" v="194" dt="2021-08-31T12:34:45.870"/>
    <p1510:client id="{4A1F3DAA-B939-8E5A-DC32-04B5141ADA74}" v="222" dt="2021-08-31T13:14:06.451"/>
    <p1510:client id="{4F6E7D6D-E8EB-AD9D-88FC-6C08DF9C4206}" v="26" dt="2021-08-31T12:41:00.008"/>
    <p1510:client id="{50FD90D8-07BA-1E68-33C0-BAD13B6D6918}" v="10" dt="2021-09-05T08:46:42.086"/>
    <p1510:client id="{5BB05690-0BC2-4003-8979-8CA7726EAAE2}" v="3" dt="2021-09-02T04:00:48.152"/>
    <p1510:client id="{7931303F-901D-1781-277B-FAA73E34A32C}" v="15" dt="2021-09-04T15:11:13.339"/>
    <p1510:client id="{84666FF8-3926-0839-7D7F-E9F4993EB96A}" v="30" dt="2021-09-05T11:25:47.123"/>
    <p1510:client id="{85D3F98D-1B09-8C7C-ACFA-F8541F69BFB6}" v="2" dt="2021-09-06T04:13:23.871"/>
    <p1510:client id="{862B1F4A-6E1E-C359-201F-DBB5B74A4484}" v="683" dt="2021-09-04T19:52:11.864"/>
    <p1510:client id="{8B694F07-37BE-D5DC-03B8-FDC77947061E}" v="4" dt="2021-08-31T11:13:00.800"/>
    <p1510:client id="{9B0A8412-0537-20E1-BEF1-4422055784CB}" v="132" dt="2021-09-05T04:19:22.918"/>
    <p1510:client id="{AEF8D4C0-BE5D-C3E8-53B6-FD449766C54B}" v="2" dt="2021-09-01T09:58:34.962"/>
    <p1510:client id="{B0346B6A-4A59-524E-68D5-6CD50F654AED}" v="420" dt="2021-08-31T12:39:47.343"/>
    <p1510:client id="{B0EAFE78-B56D-DF27-B5BA-503ACF7A4A23}" v="104" dt="2021-09-05T07:36:05.321"/>
    <p1510:client id="{BEB00977-D350-10F1-7674-44E1A25FE158}" v="682" dt="2021-09-05T06:41:23.722"/>
    <p1510:client id="{CC86C79D-BB3D-430D-91A8-FF30E8C071D6}" v="305" dt="2021-08-31T12:41:32.113"/>
    <p1510:client id="{E7BEC61F-9592-EB0D-CECD-D91ABD32DD01}" v="14" dt="2021-09-04T19:05:15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416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presProps" Target="presProps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61E035-515F-46B3-8CEA-0E1E6C2CD5C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66D0CB-7CFF-46C8-8E2B-CD1B0CD7AC18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Concepts</a:t>
          </a:r>
          <a:endParaRPr lang="en-US"/>
        </a:p>
      </dgm:t>
    </dgm:pt>
    <dgm:pt modelId="{CFAB5C5E-74F6-4AF7-8837-20AF8CD2A495}" type="parTrans" cxnId="{C13E0A75-AC33-4649-ADF5-028E4A226777}">
      <dgm:prSet/>
      <dgm:spPr/>
      <dgm:t>
        <a:bodyPr/>
        <a:lstStyle/>
        <a:p>
          <a:endParaRPr lang="en-US"/>
        </a:p>
      </dgm:t>
    </dgm:pt>
    <dgm:pt modelId="{301C3017-DA76-4CA3-87ED-0B7422628CC3}" type="sibTrans" cxnId="{C13E0A75-AC33-4649-ADF5-028E4A226777}">
      <dgm:prSet/>
      <dgm:spPr/>
      <dgm:t>
        <a:bodyPr/>
        <a:lstStyle/>
        <a:p>
          <a:endParaRPr lang="en-US"/>
        </a:p>
      </dgm:t>
    </dgm:pt>
    <dgm:pt modelId="{EB9D42A7-64EB-4836-B015-6C4EF3D94CE7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Content</a:t>
          </a:r>
          <a:endParaRPr lang="en-US"/>
        </a:p>
      </dgm:t>
    </dgm:pt>
    <dgm:pt modelId="{7EFB4403-4392-4BDE-BAB3-9EC13B95A9CA}" type="parTrans" cxnId="{CB5C4D93-213D-4EA5-946A-8A606DD0BD32}">
      <dgm:prSet/>
      <dgm:spPr/>
      <dgm:t>
        <a:bodyPr/>
        <a:lstStyle/>
        <a:p>
          <a:endParaRPr lang="en-US"/>
        </a:p>
      </dgm:t>
    </dgm:pt>
    <dgm:pt modelId="{68205A7F-36DD-455A-A514-7E8A7763CAC7}" type="sibTrans" cxnId="{CB5C4D93-213D-4EA5-946A-8A606DD0BD32}">
      <dgm:prSet/>
      <dgm:spPr/>
      <dgm:t>
        <a:bodyPr/>
        <a:lstStyle/>
        <a:p>
          <a:endParaRPr lang="en-US"/>
        </a:p>
      </dgm:t>
    </dgm:pt>
    <dgm:pt modelId="{E8DDF806-889E-4B7D-8211-65DA12ACF5E0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Context</a:t>
          </a:r>
          <a:endParaRPr lang="en-US"/>
        </a:p>
      </dgm:t>
    </dgm:pt>
    <dgm:pt modelId="{30664438-9EEE-4D30-9E2B-7B9CE152C6CF}" type="parTrans" cxnId="{89940B79-F358-43D5-9E90-85CD984F8C93}">
      <dgm:prSet/>
      <dgm:spPr/>
      <dgm:t>
        <a:bodyPr/>
        <a:lstStyle/>
        <a:p>
          <a:endParaRPr lang="en-US"/>
        </a:p>
      </dgm:t>
    </dgm:pt>
    <dgm:pt modelId="{AD96EE01-B3D3-48F1-8DD6-964264AC6BCB}" type="sibTrans" cxnId="{89940B79-F358-43D5-9E90-85CD984F8C93}">
      <dgm:prSet/>
      <dgm:spPr/>
      <dgm:t>
        <a:bodyPr/>
        <a:lstStyle/>
        <a:p>
          <a:endParaRPr lang="en-US"/>
        </a:p>
      </dgm:t>
    </dgm:pt>
    <dgm:pt modelId="{E8E3DFD5-9760-4226-BDD7-3A797D1BD5F1}" type="pres">
      <dgm:prSet presAssocID="{DA61E035-515F-46B3-8CEA-0E1E6C2CD5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A3099C-F445-4AA3-9D81-E2C61E9DF80C}" type="pres">
      <dgm:prSet presAssocID="{8066D0CB-7CFF-46C8-8E2B-CD1B0CD7AC1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72561-E130-40BF-9CE8-9375241FC767}" type="pres">
      <dgm:prSet presAssocID="{301C3017-DA76-4CA3-87ED-0B7422628CC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914651DA-6B0B-4E48-8E7C-4E1C8BDFAF30}" type="pres">
      <dgm:prSet presAssocID="{301C3017-DA76-4CA3-87ED-0B7422628CC3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1E6C5EC3-AC3C-49E7-8574-D312A1994ECD}" type="pres">
      <dgm:prSet presAssocID="{EB9D42A7-64EB-4836-B015-6C4EF3D94CE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259E0-968B-4921-8262-A13355BE91C9}" type="pres">
      <dgm:prSet presAssocID="{68205A7F-36DD-455A-A514-7E8A7763CAC7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987D335-2BAD-4132-B2CE-3E6DC209FBC7}" type="pres">
      <dgm:prSet presAssocID="{68205A7F-36DD-455A-A514-7E8A7763CAC7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586D270A-8A88-46C7-AB56-15CB626778F2}" type="pres">
      <dgm:prSet presAssocID="{E8DDF806-889E-4B7D-8211-65DA12ACF5E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906627-AC31-4700-AD6E-931C9D483D44}" type="pres">
      <dgm:prSet presAssocID="{AD96EE01-B3D3-48F1-8DD6-964264AC6BCB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56C264D-9BBB-4736-ACEC-FDB1C96BBCD6}" type="pres">
      <dgm:prSet presAssocID="{AD96EE01-B3D3-48F1-8DD6-964264AC6BCB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5872C5FF-B7C5-4618-8D05-4484BA1C3B49}" type="presOf" srcId="{68205A7F-36DD-455A-A514-7E8A7763CAC7}" destId="{41D259E0-968B-4921-8262-A13355BE91C9}" srcOrd="0" destOrd="0" presId="urn:microsoft.com/office/officeart/2005/8/layout/cycle7"/>
    <dgm:cxn modelId="{C13E0A75-AC33-4649-ADF5-028E4A226777}" srcId="{DA61E035-515F-46B3-8CEA-0E1E6C2CD5C4}" destId="{8066D0CB-7CFF-46C8-8E2B-CD1B0CD7AC18}" srcOrd="0" destOrd="0" parTransId="{CFAB5C5E-74F6-4AF7-8837-20AF8CD2A495}" sibTransId="{301C3017-DA76-4CA3-87ED-0B7422628CC3}"/>
    <dgm:cxn modelId="{83C6B775-BD80-4834-943D-5CE00FFA85CA}" type="presOf" srcId="{301C3017-DA76-4CA3-87ED-0B7422628CC3}" destId="{8ED72561-E130-40BF-9CE8-9375241FC767}" srcOrd="0" destOrd="0" presId="urn:microsoft.com/office/officeart/2005/8/layout/cycle7"/>
    <dgm:cxn modelId="{A57CD796-E807-4466-AB71-BDDC08F1A494}" type="presOf" srcId="{EB9D42A7-64EB-4836-B015-6C4EF3D94CE7}" destId="{1E6C5EC3-AC3C-49E7-8574-D312A1994ECD}" srcOrd="0" destOrd="0" presId="urn:microsoft.com/office/officeart/2005/8/layout/cycle7"/>
    <dgm:cxn modelId="{AFD96D00-2DDA-4F13-84C7-2721CB1B597B}" type="presOf" srcId="{AD96EE01-B3D3-48F1-8DD6-964264AC6BCB}" destId="{156C264D-9BBB-4736-ACEC-FDB1C96BBCD6}" srcOrd="1" destOrd="0" presId="urn:microsoft.com/office/officeart/2005/8/layout/cycle7"/>
    <dgm:cxn modelId="{89940B79-F358-43D5-9E90-85CD984F8C93}" srcId="{DA61E035-515F-46B3-8CEA-0E1E6C2CD5C4}" destId="{E8DDF806-889E-4B7D-8211-65DA12ACF5E0}" srcOrd="2" destOrd="0" parTransId="{30664438-9EEE-4D30-9E2B-7B9CE152C6CF}" sibTransId="{AD96EE01-B3D3-48F1-8DD6-964264AC6BCB}"/>
    <dgm:cxn modelId="{CB5C4D93-213D-4EA5-946A-8A606DD0BD32}" srcId="{DA61E035-515F-46B3-8CEA-0E1E6C2CD5C4}" destId="{EB9D42A7-64EB-4836-B015-6C4EF3D94CE7}" srcOrd="1" destOrd="0" parTransId="{7EFB4403-4392-4BDE-BAB3-9EC13B95A9CA}" sibTransId="{68205A7F-36DD-455A-A514-7E8A7763CAC7}"/>
    <dgm:cxn modelId="{EBFEF1AA-59A3-4B1B-8581-2EF9CD5556D3}" type="presOf" srcId="{DA61E035-515F-46B3-8CEA-0E1E6C2CD5C4}" destId="{E8E3DFD5-9760-4226-BDD7-3A797D1BD5F1}" srcOrd="0" destOrd="0" presId="urn:microsoft.com/office/officeart/2005/8/layout/cycle7"/>
    <dgm:cxn modelId="{FD7FF7BD-1920-4EFE-84A7-0403F148095C}" type="presOf" srcId="{301C3017-DA76-4CA3-87ED-0B7422628CC3}" destId="{914651DA-6B0B-4E48-8E7C-4E1C8BDFAF30}" srcOrd="1" destOrd="0" presId="urn:microsoft.com/office/officeart/2005/8/layout/cycle7"/>
    <dgm:cxn modelId="{CCAA17FD-1EEB-49E9-BB6F-1BDFDFAF0CC4}" type="presOf" srcId="{68205A7F-36DD-455A-A514-7E8A7763CAC7}" destId="{7987D335-2BAD-4132-B2CE-3E6DC209FBC7}" srcOrd="1" destOrd="0" presId="urn:microsoft.com/office/officeart/2005/8/layout/cycle7"/>
    <dgm:cxn modelId="{B31C6D94-3B65-4384-A989-21368B19553C}" type="presOf" srcId="{AD96EE01-B3D3-48F1-8DD6-964264AC6BCB}" destId="{11906627-AC31-4700-AD6E-931C9D483D44}" srcOrd="0" destOrd="0" presId="urn:microsoft.com/office/officeart/2005/8/layout/cycle7"/>
    <dgm:cxn modelId="{E40C33C3-BB92-4A39-8A42-AA53A54A3D23}" type="presOf" srcId="{E8DDF806-889E-4B7D-8211-65DA12ACF5E0}" destId="{586D270A-8A88-46C7-AB56-15CB626778F2}" srcOrd="0" destOrd="0" presId="urn:microsoft.com/office/officeart/2005/8/layout/cycle7"/>
    <dgm:cxn modelId="{44E61C97-2138-486C-85FC-C0A1AD1F630E}" type="presOf" srcId="{8066D0CB-7CFF-46C8-8E2B-CD1B0CD7AC18}" destId="{F9A3099C-F445-4AA3-9D81-E2C61E9DF80C}" srcOrd="0" destOrd="0" presId="urn:microsoft.com/office/officeart/2005/8/layout/cycle7"/>
    <dgm:cxn modelId="{CD75FCA9-ED9D-4911-8DCB-6F71C5FF9FA0}" type="presParOf" srcId="{E8E3DFD5-9760-4226-BDD7-3A797D1BD5F1}" destId="{F9A3099C-F445-4AA3-9D81-E2C61E9DF80C}" srcOrd="0" destOrd="0" presId="urn:microsoft.com/office/officeart/2005/8/layout/cycle7"/>
    <dgm:cxn modelId="{D7C3D13C-65BC-45FE-B77F-920403CD7464}" type="presParOf" srcId="{E8E3DFD5-9760-4226-BDD7-3A797D1BD5F1}" destId="{8ED72561-E130-40BF-9CE8-9375241FC767}" srcOrd="1" destOrd="0" presId="urn:microsoft.com/office/officeart/2005/8/layout/cycle7"/>
    <dgm:cxn modelId="{7208F139-022C-403E-BD02-6C5364524C15}" type="presParOf" srcId="{8ED72561-E130-40BF-9CE8-9375241FC767}" destId="{914651DA-6B0B-4E48-8E7C-4E1C8BDFAF30}" srcOrd="0" destOrd="0" presId="urn:microsoft.com/office/officeart/2005/8/layout/cycle7"/>
    <dgm:cxn modelId="{1C349F9F-469F-479D-AF66-B67EDE17C4D9}" type="presParOf" srcId="{E8E3DFD5-9760-4226-BDD7-3A797D1BD5F1}" destId="{1E6C5EC3-AC3C-49E7-8574-D312A1994ECD}" srcOrd="2" destOrd="0" presId="urn:microsoft.com/office/officeart/2005/8/layout/cycle7"/>
    <dgm:cxn modelId="{34A1BAD1-0190-4A7B-B796-6D306AF8DCB9}" type="presParOf" srcId="{E8E3DFD5-9760-4226-BDD7-3A797D1BD5F1}" destId="{41D259E0-968B-4921-8262-A13355BE91C9}" srcOrd="3" destOrd="0" presId="urn:microsoft.com/office/officeart/2005/8/layout/cycle7"/>
    <dgm:cxn modelId="{DA2EAFA0-427E-4FA0-A56F-2A58B2A52294}" type="presParOf" srcId="{41D259E0-968B-4921-8262-A13355BE91C9}" destId="{7987D335-2BAD-4132-B2CE-3E6DC209FBC7}" srcOrd="0" destOrd="0" presId="urn:microsoft.com/office/officeart/2005/8/layout/cycle7"/>
    <dgm:cxn modelId="{75DD6991-E173-427E-9F17-EB5418C38BD8}" type="presParOf" srcId="{E8E3DFD5-9760-4226-BDD7-3A797D1BD5F1}" destId="{586D270A-8A88-46C7-AB56-15CB626778F2}" srcOrd="4" destOrd="0" presId="urn:microsoft.com/office/officeart/2005/8/layout/cycle7"/>
    <dgm:cxn modelId="{4E0F6F49-3D33-470A-8D42-7A1DFD4991C6}" type="presParOf" srcId="{E8E3DFD5-9760-4226-BDD7-3A797D1BD5F1}" destId="{11906627-AC31-4700-AD6E-931C9D483D44}" srcOrd="5" destOrd="0" presId="urn:microsoft.com/office/officeart/2005/8/layout/cycle7"/>
    <dgm:cxn modelId="{3C016EDF-87CA-4594-9916-E7C56999B09F}" type="presParOf" srcId="{11906627-AC31-4700-AD6E-931C9D483D44}" destId="{156C264D-9BBB-4736-ACEC-FDB1C96BBCD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6D3641-A924-417A-9F7D-AF9A869190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4EDF3A-2BD3-49A3-BB2B-7F25128D0094}">
      <dgm:prSet phldrT="[Text]" phldr="0"/>
      <dgm:spPr/>
      <dgm:t>
        <a:bodyPr/>
        <a:lstStyle/>
        <a:p>
          <a:pPr rtl="0"/>
          <a:r>
            <a:rPr lang="en-US" dirty="0">
              <a:latin typeface="Helvetica Neue"/>
            </a:rPr>
            <a:t> Resources</a:t>
          </a:r>
          <a:endParaRPr lang="en-US" dirty="0"/>
        </a:p>
      </dgm:t>
    </dgm:pt>
    <dgm:pt modelId="{E80F4AC2-E62C-459B-B349-4E4FB214F5EF}" type="parTrans" cxnId="{D77923B6-4A32-464E-9FCA-A1EC2F3BC843}">
      <dgm:prSet/>
      <dgm:spPr/>
      <dgm:t>
        <a:bodyPr/>
        <a:lstStyle/>
        <a:p>
          <a:endParaRPr lang="en-US"/>
        </a:p>
      </dgm:t>
    </dgm:pt>
    <dgm:pt modelId="{614717E6-B4B4-4837-8051-14DB68855439}" type="sibTrans" cxnId="{D77923B6-4A32-464E-9FCA-A1EC2F3BC843}">
      <dgm:prSet/>
      <dgm:spPr/>
      <dgm:t>
        <a:bodyPr/>
        <a:lstStyle/>
        <a:p>
          <a:endParaRPr lang="en-US"/>
        </a:p>
      </dgm:t>
    </dgm:pt>
    <dgm:pt modelId="{BA47C5AC-6C0F-4AB6-AB61-7E20DFFD5CD1}">
      <dgm:prSet phldrT="[Text]" phldr="0"/>
      <dgm:spPr/>
      <dgm:t>
        <a:bodyPr/>
        <a:lstStyle/>
        <a:p>
          <a:pPr rtl="0"/>
          <a:r>
            <a:rPr lang="en-US" dirty="0">
              <a:latin typeface="Helvetica Neue"/>
            </a:rPr>
            <a:t> Google Classroom</a:t>
          </a:r>
          <a:endParaRPr lang="en-US" dirty="0"/>
        </a:p>
      </dgm:t>
    </dgm:pt>
    <dgm:pt modelId="{677641CC-8F25-46A9-A21D-2083ABCE9BF5}" type="parTrans" cxnId="{DD809BC0-5D88-4C6C-B58A-1B38222193C5}">
      <dgm:prSet/>
      <dgm:spPr/>
      <dgm:t>
        <a:bodyPr/>
        <a:lstStyle/>
        <a:p>
          <a:endParaRPr lang="en-US"/>
        </a:p>
      </dgm:t>
    </dgm:pt>
    <dgm:pt modelId="{3B9911F1-12CD-49B7-B370-0625E3665530}" type="sibTrans" cxnId="{DD809BC0-5D88-4C6C-B58A-1B38222193C5}">
      <dgm:prSet/>
      <dgm:spPr/>
      <dgm:t>
        <a:bodyPr/>
        <a:lstStyle/>
        <a:p>
          <a:endParaRPr lang="en-US"/>
        </a:p>
      </dgm:t>
    </dgm:pt>
    <dgm:pt modelId="{59364F2F-8DD2-490B-B865-01B911EF8A9C}">
      <dgm:prSet phldrT="[Text]" phldr="0"/>
      <dgm:spPr/>
      <dgm:t>
        <a:bodyPr/>
        <a:lstStyle/>
        <a:p>
          <a:pPr rtl="0"/>
          <a:r>
            <a:rPr lang="en-US" dirty="0">
              <a:latin typeface="Helvetica Neue"/>
            </a:rPr>
            <a:t> ThinkIB.net</a:t>
          </a:r>
        </a:p>
      </dgm:t>
    </dgm:pt>
    <dgm:pt modelId="{A932CEE1-64F5-47D9-BB55-7FC64D657F71}" type="parTrans" cxnId="{BDC52D55-F234-4251-B4AA-C6C3751CA3DF}">
      <dgm:prSet/>
      <dgm:spPr/>
      <dgm:t>
        <a:bodyPr/>
        <a:lstStyle/>
        <a:p>
          <a:endParaRPr lang="en-US"/>
        </a:p>
      </dgm:t>
    </dgm:pt>
    <dgm:pt modelId="{F14E616A-345F-49D1-A563-ACDB725608D5}" type="sibTrans" cxnId="{BDC52D55-F234-4251-B4AA-C6C3751CA3DF}">
      <dgm:prSet/>
      <dgm:spPr/>
      <dgm:t>
        <a:bodyPr/>
        <a:lstStyle/>
        <a:p>
          <a:endParaRPr lang="en-US"/>
        </a:p>
      </dgm:t>
    </dgm:pt>
    <dgm:pt modelId="{DD5DB035-EAAD-42A3-9FE9-FA5BE0C07F78}">
      <dgm:prSet phldr="0"/>
      <dgm:spPr/>
      <dgm:t>
        <a:bodyPr/>
        <a:lstStyle/>
        <a:p>
          <a:r>
            <a:rPr lang="en-US" dirty="0">
              <a:latin typeface="Helvetica Neue"/>
            </a:rPr>
            <a:t> Kognity</a:t>
          </a:r>
          <a:endParaRPr lang="en-US" dirty="0"/>
        </a:p>
      </dgm:t>
    </dgm:pt>
    <dgm:pt modelId="{0CF98E78-494C-4B10-B7DE-E18656A0A854}" type="parTrans" cxnId="{E34C4251-B1F0-4FDE-88BA-E94381293EF6}">
      <dgm:prSet/>
      <dgm:spPr/>
    </dgm:pt>
    <dgm:pt modelId="{2D2D2644-61DF-497D-A693-050731EE3B3B}" type="sibTrans" cxnId="{E34C4251-B1F0-4FDE-88BA-E94381293EF6}">
      <dgm:prSet/>
      <dgm:spPr/>
    </dgm:pt>
    <dgm:pt modelId="{1C131FF3-CED8-4BD5-82E8-E9B9E4BEB973}">
      <dgm:prSet phldr="0"/>
      <dgm:spPr/>
      <dgm:t>
        <a:bodyPr/>
        <a:lstStyle/>
        <a:p>
          <a:pPr rtl="0"/>
          <a:r>
            <a:rPr lang="en-US" dirty="0">
              <a:latin typeface="Helvetica Neue"/>
            </a:rPr>
            <a:t> Study Guide</a:t>
          </a:r>
        </a:p>
      </dgm:t>
    </dgm:pt>
    <dgm:pt modelId="{4A7A8534-33E1-46EF-AEF5-1C32D65C5287}" type="parTrans" cxnId="{06EC401C-23B5-4FAD-A39C-55D447C2E34A}">
      <dgm:prSet/>
      <dgm:spPr/>
    </dgm:pt>
    <dgm:pt modelId="{56922604-4F76-4807-9AEE-F010ED011E65}" type="sibTrans" cxnId="{06EC401C-23B5-4FAD-A39C-55D447C2E34A}">
      <dgm:prSet/>
      <dgm:spPr/>
    </dgm:pt>
    <dgm:pt modelId="{CF0E7E4F-004E-4A6F-8E81-0F9D40D6A077}" type="pres">
      <dgm:prSet presAssocID="{D96D3641-A924-417A-9F7D-AF9A869190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8ADB5F-F577-47E5-995D-4E6F39F41969}" type="pres">
      <dgm:prSet presAssocID="{104EDF3A-2BD3-49A3-BB2B-7F25128D009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16F0C3-64AB-404A-85EA-22B05F44A098}" type="pres">
      <dgm:prSet presAssocID="{104EDF3A-2BD3-49A3-BB2B-7F25128D009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0A3FF7-5040-41A4-A34B-DD58EA809B52}" type="presOf" srcId="{DD5DB035-EAAD-42A3-9FE9-FA5BE0C07F78}" destId="{C316F0C3-64AB-404A-85EA-22B05F44A098}" srcOrd="0" destOrd="2" presId="urn:microsoft.com/office/officeart/2005/8/layout/vList2"/>
    <dgm:cxn modelId="{BDC52D55-F234-4251-B4AA-C6C3751CA3DF}" srcId="{104EDF3A-2BD3-49A3-BB2B-7F25128D0094}" destId="{59364F2F-8DD2-490B-B865-01B911EF8A9C}" srcOrd="1" destOrd="0" parTransId="{A932CEE1-64F5-47D9-BB55-7FC64D657F71}" sibTransId="{F14E616A-345F-49D1-A563-ACDB725608D5}"/>
    <dgm:cxn modelId="{4B1D2D0C-7016-41C3-9485-257C0D22312D}" type="presOf" srcId="{59364F2F-8DD2-490B-B865-01B911EF8A9C}" destId="{C316F0C3-64AB-404A-85EA-22B05F44A098}" srcOrd="0" destOrd="1" presId="urn:microsoft.com/office/officeart/2005/8/layout/vList2"/>
    <dgm:cxn modelId="{E34C4251-B1F0-4FDE-88BA-E94381293EF6}" srcId="{104EDF3A-2BD3-49A3-BB2B-7F25128D0094}" destId="{DD5DB035-EAAD-42A3-9FE9-FA5BE0C07F78}" srcOrd="2" destOrd="0" parTransId="{0CF98E78-494C-4B10-B7DE-E18656A0A854}" sibTransId="{2D2D2644-61DF-497D-A693-050731EE3B3B}"/>
    <dgm:cxn modelId="{06EC401C-23B5-4FAD-A39C-55D447C2E34A}" srcId="{104EDF3A-2BD3-49A3-BB2B-7F25128D0094}" destId="{1C131FF3-CED8-4BD5-82E8-E9B9E4BEB973}" srcOrd="3" destOrd="0" parTransId="{4A7A8534-33E1-46EF-AEF5-1C32D65C5287}" sibTransId="{56922604-4F76-4807-9AEE-F010ED011E65}"/>
    <dgm:cxn modelId="{DD809BC0-5D88-4C6C-B58A-1B38222193C5}" srcId="{104EDF3A-2BD3-49A3-BB2B-7F25128D0094}" destId="{BA47C5AC-6C0F-4AB6-AB61-7E20DFFD5CD1}" srcOrd="0" destOrd="0" parTransId="{677641CC-8F25-46A9-A21D-2083ABCE9BF5}" sibTransId="{3B9911F1-12CD-49B7-B370-0625E3665530}"/>
    <dgm:cxn modelId="{9662C2B3-26B3-4C7A-A87D-F5153EF310A4}" type="presOf" srcId="{D96D3641-A924-417A-9F7D-AF9A869190F7}" destId="{CF0E7E4F-004E-4A6F-8E81-0F9D40D6A077}" srcOrd="0" destOrd="0" presId="urn:microsoft.com/office/officeart/2005/8/layout/vList2"/>
    <dgm:cxn modelId="{D77923B6-4A32-464E-9FCA-A1EC2F3BC843}" srcId="{D96D3641-A924-417A-9F7D-AF9A869190F7}" destId="{104EDF3A-2BD3-49A3-BB2B-7F25128D0094}" srcOrd="0" destOrd="0" parTransId="{E80F4AC2-E62C-459B-B349-4E4FB214F5EF}" sibTransId="{614717E6-B4B4-4837-8051-14DB68855439}"/>
    <dgm:cxn modelId="{3D2EEC35-C240-4502-97DB-DC3B2810793F}" type="presOf" srcId="{1C131FF3-CED8-4BD5-82E8-E9B9E4BEB973}" destId="{C316F0C3-64AB-404A-85EA-22B05F44A098}" srcOrd="0" destOrd="3" presId="urn:microsoft.com/office/officeart/2005/8/layout/vList2"/>
    <dgm:cxn modelId="{F7712F07-1352-4F00-840D-B53B6FDD8CA5}" type="presOf" srcId="{104EDF3A-2BD3-49A3-BB2B-7F25128D0094}" destId="{DB8ADB5F-F577-47E5-995D-4E6F39F41969}" srcOrd="0" destOrd="0" presId="urn:microsoft.com/office/officeart/2005/8/layout/vList2"/>
    <dgm:cxn modelId="{79FB2875-6D99-4080-9EF0-B55E227F26C7}" type="presOf" srcId="{BA47C5AC-6C0F-4AB6-AB61-7E20DFFD5CD1}" destId="{C316F0C3-64AB-404A-85EA-22B05F44A098}" srcOrd="0" destOrd="0" presId="urn:microsoft.com/office/officeart/2005/8/layout/vList2"/>
    <dgm:cxn modelId="{B9B27EF1-8380-40BF-9450-7423215113F3}" type="presParOf" srcId="{CF0E7E4F-004E-4A6F-8E81-0F9D40D6A077}" destId="{DB8ADB5F-F577-47E5-995D-4E6F39F41969}" srcOrd="0" destOrd="0" presId="urn:microsoft.com/office/officeart/2005/8/layout/vList2"/>
    <dgm:cxn modelId="{14099609-9010-4EC3-849E-A112B7CCCFF6}" type="presParOf" srcId="{CF0E7E4F-004E-4A6F-8E81-0F9D40D6A077}" destId="{C316F0C3-64AB-404A-85EA-22B05F44A09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3F3115-67BA-43C5-954C-8C9846C0145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A86D77-9814-4DB6-8B12-C8719F577248}">
      <dgm:prSet phldrT="[Text]" phldr="0"/>
      <dgm:spPr/>
      <dgm:t>
        <a:bodyPr/>
        <a:lstStyle/>
        <a:p>
          <a:pPr rtl="0"/>
          <a:r>
            <a:rPr lang="en-US" dirty="0">
              <a:latin typeface="Helvetica Neue"/>
            </a:rPr>
            <a:t> Knowledge &amp; Comprehension</a:t>
          </a:r>
          <a:endParaRPr lang="en-US" dirty="0"/>
        </a:p>
      </dgm:t>
    </dgm:pt>
    <dgm:pt modelId="{7B06DFD8-6F50-4809-9390-DC8EAF86CAE3}" type="parTrans" cxnId="{A33085E1-6262-4CCC-9029-44A6BADA35B3}">
      <dgm:prSet/>
      <dgm:spPr/>
      <dgm:t>
        <a:bodyPr/>
        <a:lstStyle/>
        <a:p>
          <a:endParaRPr lang="en-US"/>
        </a:p>
      </dgm:t>
    </dgm:pt>
    <dgm:pt modelId="{6B60DF8D-08F3-4010-B947-7F14FF1EBA33}" type="sibTrans" cxnId="{A33085E1-6262-4CCC-9029-44A6BADA35B3}">
      <dgm:prSet/>
      <dgm:spPr/>
      <dgm:t>
        <a:bodyPr/>
        <a:lstStyle/>
        <a:p>
          <a:endParaRPr lang="en-US"/>
        </a:p>
      </dgm:t>
    </dgm:pt>
    <dgm:pt modelId="{528DC280-13AA-4677-8495-EEAD476F4A58}">
      <dgm:prSet phldrT="[Text]" phldr="0"/>
      <dgm:spPr/>
      <dgm:t>
        <a:bodyPr/>
        <a:lstStyle/>
        <a:p>
          <a:pPr rtl="0"/>
          <a:r>
            <a:rPr lang="en-US" dirty="0">
              <a:latin typeface="Helvetica Neue"/>
            </a:rPr>
            <a:t> Application &amp; Analysis</a:t>
          </a:r>
          <a:endParaRPr lang="en-US" dirty="0"/>
        </a:p>
      </dgm:t>
    </dgm:pt>
    <dgm:pt modelId="{0A77311A-C90B-4F60-8B27-23D9BC307C7F}" type="parTrans" cxnId="{9C03C6C8-47EC-4F56-BB75-18D4926E719F}">
      <dgm:prSet/>
      <dgm:spPr/>
      <dgm:t>
        <a:bodyPr/>
        <a:lstStyle/>
        <a:p>
          <a:endParaRPr lang="en-US"/>
        </a:p>
      </dgm:t>
    </dgm:pt>
    <dgm:pt modelId="{362537EF-4467-4C6E-9C1B-D210476370B3}" type="sibTrans" cxnId="{9C03C6C8-47EC-4F56-BB75-18D4926E719F}">
      <dgm:prSet/>
      <dgm:spPr/>
      <dgm:t>
        <a:bodyPr/>
        <a:lstStyle/>
        <a:p>
          <a:endParaRPr lang="en-US"/>
        </a:p>
      </dgm:t>
    </dgm:pt>
    <dgm:pt modelId="{DFC1F4DA-E9D3-4522-977A-561DF6F158BE}">
      <dgm:prSet phldrT="[Text]" phldr="0"/>
      <dgm:spPr/>
      <dgm:t>
        <a:bodyPr/>
        <a:lstStyle/>
        <a:p>
          <a:pPr rtl="0"/>
          <a:r>
            <a:rPr lang="en-US" dirty="0">
              <a:latin typeface="Helvetica Neue"/>
            </a:rPr>
            <a:t> Synthesis &amp; Evaluation</a:t>
          </a:r>
          <a:endParaRPr lang="en-US" dirty="0"/>
        </a:p>
      </dgm:t>
    </dgm:pt>
    <dgm:pt modelId="{AC6226C9-43D5-4B87-A84E-4476D660AA8F}" type="parTrans" cxnId="{C542A7CF-AF73-4182-81D9-B1BBCC6E009C}">
      <dgm:prSet/>
      <dgm:spPr/>
      <dgm:t>
        <a:bodyPr/>
        <a:lstStyle/>
        <a:p>
          <a:endParaRPr lang="en-US"/>
        </a:p>
      </dgm:t>
    </dgm:pt>
    <dgm:pt modelId="{2B888412-DCE4-4581-AE0B-1C786CB4A3A2}" type="sibTrans" cxnId="{C542A7CF-AF73-4182-81D9-B1BBCC6E009C}">
      <dgm:prSet/>
      <dgm:spPr/>
      <dgm:t>
        <a:bodyPr/>
        <a:lstStyle/>
        <a:p>
          <a:endParaRPr lang="en-US"/>
        </a:p>
      </dgm:t>
    </dgm:pt>
    <dgm:pt modelId="{76DBE3C3-EBB4-427C-91AC-DE7AD0F1821E}">
      <dgm:prSet phldr="0"/>
      <dgm:spPr/>
      <dgm:t>
        <a:bodyPr/>
        <a:lstStyle/>
        <a:p>
          <a:pPr rtl="0"/>
          <a:r>
            <a:rPr lang="en-US" dirty="0">
              <a:latin typeface="Helvetica Neue"/>
            </a:rPr>
            <a:t> Skills such as data analysis &amp; interpretation</a:t>
          </a:r>
        </a:p>
      </dgm:t>
    </dgm:pt>
    <dgm:pt modelId="{6F54B3D6-1D70-4ABB-88BD-446BE7942128}" type="parTrans" cxnId="{871E8A47-DCB4-4265-A0E0-2AC96C1E39BE}">
      <dgm:prSet/>
      <dgm:spPr/>
    </dgm:pt>
    <dgm:pt modelId="{6FE84850-C141-4752-B06C-852C8B58A20F}" type="sibTrans" cxnId="{871E8A47-DCB4-4265-A0E0-2AC96C1E39BE}">
      <dgm:prSet/>
      <dgm:spPr/>
    </dgm:pt>
    <dgm:pt modelId="{1F733415-86AA-4F7F-91F8-6163A6E5E880}" type="pres">
      <dgm:prSet presAssocID="{463F3115-67BA-43C5-954C-8C9846C0145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48D0E6-8475-45B2-93C3-04B6E1CD6952}" type="pres">
      <dgm:prSet presAssocID="{FFA86D77-9814-4DB6-8B12-C8719F577248}" presName="parentLin" presStyleCnt="0"/>
      <dgm:spPr/>
    </dgm:pt>
    <dgm:pt modelId="{99E301A6-F9B8-4D68-96ED-7433C7596F38}" type="pres">
      <dgm:prSet presAssocID="{FFA86D77-9814-4DB6-8B12-C8719F577248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73C4342E-0E74-4220-9097-D11F777F601A}" type="pres">
      <dgm:prSet presAssocID="{FFA86D77-9814-4DB6-8B12-C8719F57724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1A5C69-42DD-482D-A6AB-4A238F7DC7BA}" type="pres">
      <dgm:prSet presAssocID="{FFA86D77-9814-4DB6-8B12-C8719F577248}" presName="negativeSpace" presStyleCnt="0"/>
      <dgm:spPr/>
    </dgm:pt>
    <dgm:pt modelId="{528968BE-77EE-4094-8A51-6FCDF7690181}" type="pres">
      <dgm:prSet presAssocID="{FFA86D77-9814-4DB6-8B12-C8719F577248}" presName="childText" presStyleLbl="conFgAcc1" presStyleIdx="0" presStyleCnt="4">
        <dgm:presLayoutVars>
          <dgm:bulletEnabled val="1"/>
        </dgm:presLayoutVars>
      </dgm:prSet>
      <dgm:spPr/>
    </dgm:pt>
    <dgm:pt modelId="{5EEECEE7-252F-4A8F-B4A5-8BAC4C7CB09E}" type="pres">
      <dgm:prSet presAssocID="{6B60DF8D-08F3-4010-B947-7F14FF1EBA33}" presName="spaceBetweenRectangles" presStyleCnt="0"/>
      <dgm:spPr/>
    </dgm:pt>
    <dgm:pt modelId="{0C67EFF7-A57A-4FB8-83F4-9D6CF98DCAF7}" type="pres">
      <dgm:prSet presAssocID="{528DC280-13AA-4677-8495-EEAD476F4A58}" presName="parentLin" presStyleCnt="0"/>
      <dgm:spPr/>
    </dgm:pt>
    <dgm:pt modelId="{DFAF1D78-862E-41D1-B9B3-9B15E6C420D7}" type="pres">
      <dgm:prSet presAssocID="{528DC280-13AA-4677-8495-EEAD476F4A58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5BF36931-B9F0-40EA-8BD3-6748DB1147D6}" type="pres">
      <dgm:prSet presAssocID="{528DC280-13AA-4677-8495-EEAD476F4A5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55A74-9F50-474C-B4C7-CEEAF397CAB5}" type="pres">
      <dgm:prSet presAssocID="{528DC280-13AA-4677-8495-EEAD476F4A58}" presName="negativeSpace" presStyleCnt="0"/>
      <dgm:spPr/>
    </dgm:pt>
    <dgm:pt modelId="{7BFA0218-775A-4C15-9D4A-FEBC1DD5D571}" type="pres">
      <dgm:prSet presAssocID="{528DC280-13AA-4677-8495-EEAD476F4A58}" presName="childText" presStyleLbl="conFgAcc1" presStyleIdx="1" presStyleCnt="4">
        <dgm:presLayoutVars>
          <dgm:bulletEnabled val="1"/>
        </dgm:presLayoutVars>
      </dgm:prSet>
      <dgm:spPr/>
    </dgm:pt>
    <dgm:pt modelId="{37F34218-FE33-4CB8-A37B-5C64D8BCC9CE}" type="pres">
      <dgm:prSet presAssocID="{362537EF-4467-4C6E-9C1B-D210476370B3}" presName="spaceBetweenRectangles" presStyleCnt="0"/>
      <dgm:spPr/>
    </dgm:pt>
    <dgm:pt modelId="{34086929-FEFF-4548-BC74-CD31916AB0DD}" type="pres">
      <dgm:prSet presAssocID="{DFC1F4DA-E9D3-4522-977A-561DF6F158BE}" presName="parentLin" presStyleCnt="0"/>
      <dgm:spPr/>
    </dgm:pt>
    <dgm:pt modelId="{88647D36-AFE2-460C-94C5-F2306E087BCA}" type="pres">
      <dgm:prSet presAssocID="{DFC1F4DA-E9D3-4522-977A-561DF6F158BE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7985457F-C110-48C0-AB5E-25C9CE8D4852}" type="pres">
      <dgm:prSet presAssocID="{DFC1F4DA-E9D3-4522-977A-561DF6F158B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446A16-085A-468B-B20F-36AA31566C72}" type="pres">
      <dgm:prSet presAssocID="{DFC1F4DA-E9D3-4522-977A-561DF6F158BE}" presName="negativeSpace" presStyleCnt="0"/>
      <dgm:spPr/>
    </dgm:pt>
    <dgm:pt modelId="{0F5B132E-5EBC-4143-A4C0-C794444DF203}" type="pres">
      <dgm:prSet presAssocID="{DFC1F4DA-E9D3-4522-977A-561DF6F158BE}" presName="childText" presStyleLbl="conFgAcc1" presStyleIdx="2" presStyleCnt="4">
        <dgm:presLayoutVars>
          <dgm:bulletEnabled val="1"/>
        </dgm:presLayoutVars>
      </dgm:prSet>
      <dgm:spPr/>
    </dgm:pt>
    <dgm:pt modelId="{D4AB8A78-F8C3-4325-BE4C-A1BC0369F43C}" type="pres">
      <dgm:prSet presAssocID="{2B888412-DCE4-4581-AE0B-1C786CB4A3A2}" presName="spaceBetweenRectangles" presStyleCnt="0"/>
      <dgm:spPr/>
    </dgm:pt>
    <dgm:pt modelId="{079B64D8-18B4-47BA-B19D-C8A9A472C954}" type="pres">
      <dgm:prSet presAssocID="{76DBE3C3-EBB4-427C-91AC-DE7AD0F1821E}" presName="parentLin" presStyleCnt="0"/>
      <dgm:spPr/>
    </dgm:pt>
    <dgm:pt modelId="{2D3F4BCA-7EB1-4393-843A-9E1A7CFF874D}" type="pres">
      <dgm:prSet presAssocID="{76DBE3C3-EBB4-427C-91AC-DE7AD0F1821E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3879F78E-27DB-4876-A914-85B529079306}" type="pres">
      <dgm:prSet presAssocID="{76DBE3C3-EBB4-427C-91AC-DE7AD0F1821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34085-0F1E-4D85-965D-D847667C1031}" type="pres">
      <dgm:prSet presAssocID="{76DBE3C3-EBB4-427C-91AC-DE7AD0F1821E}" presName="negativeSpace" presStyleCnt="0"/>
      <dgm:spPr/>
    </dgm:pt>
    <dgm:pt modelId="{0EDC94AB-B041-424C-8609-73547AC38370}" type="pres">
      <dgm:prSet presAssocID="{76DBE3C3-EBB4-427C-91AC-DE7AD0F1821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0ED2A9-29E9-4588-847A-56829D562DC2}" type="presOf" srcId="{463F3115-67BA-43C5-954C-8C9846C0145D}" destId="{1F733415-86AA-4F7F-91F8-6163A6E5E880}" srcOrd="0" destOrd="0" presId="urn:microsoft.com/office/officeart/2005/8/layout/list1"/>
    <dgm:cxn modelId="{4C269F89-2653-4F43-AB4C-B2F2D7E5194E}" type="presOf" srcId="{528DC280-13AA-4677-8495-EEAD476F4A58}" destId="{5BF36931-B9F0-40EA-8BD3-6748DB1147D6}" srcOrd="1" destOrd="0" presId="urn:microsoft.com/office/officeart/2005/8/layout/list1"/>
    <dgm:cxn modelId="{A33085E1-6262-4CCC-9029-44A6BADA35B3}" srcId="{463F3115-67BA-43C5-954C-8C9846C0145D}" destId="{FFA86D77-9814-4DB6-8B12-C8719F577248}" srcOrd="0" destOrd="0" parTransId="{7B06DFD8-6F50-4809-9390-DC8EAF86CAE3}" sibTransId="{6B60DF8D-08F3-4010-B947-7F14FF1EBA33}"/>
    <dgm:cxn modelId="{FBE9D7E5-F9EA-43E3-AA44-7028D8069732}" type="presOf" srcId="{DFC1F4DA-E9D3-4522-977A-561DF6F158BE}" destId="{7985457F-C110-48C0-AB5E-25C9CE8D4852}" srcOrd="1" destOrd="0" presId="urn:microsoft.com/office/officeart/2005/8/layout/list1"/>
    <dgm:cxn modelId="{16D7199A-3521-45D6-8EE0-7C3D964CA683}" type="presOf" srcId="{FFA86D77-9814-4DB6-8B12-C8719F577248}" destId="{99E301A6-F9B8-4D68-96ED-7433C7596F38}" srcOrd="0" destOrd="0" presId="urn:microsoft.com/office/officeart/2005/8/layout/list1"/>
    <dgm:cxn modelId="{712114E5-6A8E-4CC2-A0CA-F5DBF7F903AE}" type="presOf" srcId="{76DBE3C3-EBB4-427C-91AC-DE7AD0F1821E}" destId="{2D3F4BCA-7EB1-4393-843A-9E1A7CFF874D}" srcOrd="0" destOrd="0" presId="urn:microsoft.com/office/officeart/2005/8/layout/list1"/>
    <dgm:cxn modelId="{C542A7CF-AF73-4182-81D9-B1BBCC6E009C}" srcId="{463F3115-67BA-43C5-954C-8C9846C0145D}" destId="{DFC1F4DA-E9D3-4522-977A-561DF6F158BE}" srcOrd="2" destOrd="0" parTransId="{AC6226C9-43D5-4B87-A84E-4476D660AA8F}" sibTransId="{2B888412-DCE4-4581-AE0B-1C786CB4A3A2}"/>
    <dgm:cxn modelId="{A61CC4D7-B624-4130-A84E-FB0F952CC6B1}" type="presOf" srcId="{528DC280-13AA-4677-8495-EEAD476F4A58}" destId="{DFAF1D78-862E-41D1-B9B3-9B15E6C420D7}" srcOrd="0" destOrd="0" presId="urn:microsoft.com/office/officeart/2005/8/layout/list1"/>
    <dgm:cxn modelId="{9C03C6C8-47EC-4F56-BB75-18D4926E719F}" srcId="{463F3115-67BA-43C5-954C-8C9846C0145D}" destId="{528DC280-13AA-4677-8495-EEAD476F4A58}" srcOrd="1" destOrd="0" parTransId="{0A77311A-C90B-4F60-8B27-23D9BC307C7F}" sibTransId="{362537EF-4467-4C6E-9C1B-D210476370B3}"/>
    <dgm:cxn modelId="{D11C3B78-F69E-4A19-9D37-98E791BC8CBB}" type="presOf" srcId="{76DBE3C3-EBB4-427C-91AC-DE7AD0F1821E}" destId="{3879F78E-27DB-4876-A914-85B529079306}" srcOrd="1" destOrd="0" presId="urn:microsoft.com/office/officeart/2005/8/layout/list1"/>
    <dgm:cxn modelId="{93AFC1A9-CDF3-4E7B-BCC0-C39A0F0DC410}" type="presOf" srcId="{FFA86D77-9814-4DB6-8B12-C8719F577248}" destId="{73C4342E-0E74-4220-9097-D11F777F601A}" srcOrd="1" destOrd="0" presId="urn:microsoft.com/office/officeart/2005/8/layout/list1"/>
    <dgm:cxn modelId="{885259CB-47B6-48CA-872A-3C45F522E9A8}" type="presOf" srcId="{DFC1F4DA-E9D3-4522-977A-561DF6F158BE}" destId="{88647D36-AFE2-460C-94C5-F2306E087BCA}" srcOrd="0" destOrd="0" presId="urn:microsoft.com/office/officeart/2005/8/layout/list1"/>
    <dgm:cxn modelId="{871E8A47-DCB4-4265-A0E0-2AC96C1E39BE}" srcId="{463F3115-67BA-43C5-954C-8C9846C0145D}" destId="{76DBE3C3-EBB4-427C-91AC-DE7AD0F1821E}" srcOrd="3" destOrd="0" parTransId="{6F54B3D6-1D70-4ABB-88BD-446BE7942128}" sibTransId="{6FE84850-C141-4752-B06C-852C8B58A20F}"/>
    <dgm:cxn modelId="{9BA3A5CD-D083-4A35-A510-04B3509732EE}" type="presParOf" srcId="{1F733415-86AA-4F7F-91F8-6163A6E5E880}" destId="{8348D0E6-8475-45B2-93C3-04B6E1CD6952}" srcOrd="0" destOrd="0" presId="urn:microsoft.com/office/officeart/2005/8/layout/list1"/>
    <dgm:cxn modelId="{F7D938F2-34C9-4BFB-ABFE-BFD32A0F0540}" type="presParOf" srcId="{8348D0E6-8475-45B2-93C3-04B6E1CD6952}" destId="{99E301A6-F9B8-4D68-96ED-7433C7596F38}" srcOrd="0" destOrd="0" presId="urn:microsoft.com/office/officeart/2005/8/layout/list1"/>
    <dgm:cxn modelId="{B61F1038-EB3D-4900-B0EA-93614E430258}" type="presParOf" srcId="{8348D0E6-8475-45B2-93C3-04B6E1CD6952}" destId="{73C4342E-0E74-4220-9097-D11F777F601A}" srcOrd="1" destOrd="0" presId="urn:microsoft.com/office/officeart/2005/8/layout/list1"/>
    <dgm:cxn modelId="{5628E3E2-6E4D-4900-916E-4FB0F571FF89}" type="presParOf" srcId="{1F733415-86AA-4F7F-91F8-6163A6E5E880}" destId="{6A1A5C69-42DD-482D-A6AB-4A238F7DC7BA}" srcOrd="1" destOrd="0" presId="urn:microsoft.com/office/officeart/2005/8/layout/list1"/>
    <dgm:cxn modelId="{8F77094C-AD3E-46C4-AE6F-4F5C9B3B36B8}" type="presParOf" srcId="{1F733415-86AA-4F7F-91F8-6163A6E5E880}" destId="{528968BE-77EE-4094-8A51-6FCDF7690181}" srcOrd="2" destOrd="0" presId="urn:microsoft.com/office/officeart/2005/8/layout/list1"/>
    <dgm:cxn modelId="{EA3ECFE3-567A-462C-91E0-1DB64AD26611}" type="presParOf" srcId="{1F733415-86AA-4F7F-91F8-6163A6E5E880}" destId="{5EEECEE7-252F-4A8F-B4A5-8BAC4C7CB09E}" srcOrd="3" destOrd="0" presId="urn:microsoft.com/office/officeart/2005/8/layout/list1"/>
    <dgm:cxn modelId="{1D803788-8310-4F08-8DA6-EE0B0B1C4938}" type="presParOf" srcId="{1F733415-86AA-4F7F-91F8-6163A6E5E880}" destId="{0C67EFF7-A57A-4FB8-83F4-9D6CF98DCAF7}" srcOrd="4" destOrd="0" presId="urn:microsoft.com/office/officeart/2005/8/layout/list1"/>
    <dgm:cxn modelId="{B6DA1B56-F237-408F-8A56-5DA7D789BD4A}" type="presParOf" srcId="{0C67EFF7-A57A-4FB8-83F4-9D6CF98DCAF7}" destId="{DFAF1D78-862E-41D1-B9B3-9B15E6C420D7}" srcOrd="0" destOrd="0" presId="urn:microsoft.com/office/officeart/2005/8/layout/list1"/>
    <dgm:cxn modelId="{A7E2E809-4A60-431E-A31A-A22CF33FB94F}" type="presParOf" srcId="{0C67EFF7-A57A-4FB8-83F4-9D6CF98DCAF7}" destId="{5BF36931-B9F0-40EA-8BD3-6748DB1147D6}" srcOrd="1" destOrd="0" presId="urn:microsoft.com/office/officeart/2005/8/layout/list1"/>
    <dgm:cxn modelId="{3CA158F2-D609-431A-ADB0-652466F70C73}" type="presParOf" srcId="{1F733415-86AA-4F7F-91F8-6163A6E5E880}" destId="{C0B55A74-9F50-474C-B4C7-CEEAF397CAB5}" srcOrd="5" destOrd="0" presId="urn:microsoft.com/office/officeart/2005/8/layout/list1"/>
    <dgm:cxn modelId="{1592C28F-9837-4F92-83FD-7DFEA51EEA33}" type="presParOf" srcId="{1F733415-86AA-4F7F-91F8-6163A6E5E880}" destId="{7BFA0218-775A-4C15-9D4A-FEBC1DD5D571}" srcOrd="6" destOrd="0" presId="urn:microsoft.com/office/officeart/2005/8/layout/list1"/>
    <dgm:cxn modelId="{48F1DBD8-056B-490B-A6CC-7F2EB62F8296}" type="presParOf" srcId="{1F733415-86AA-4F7F-91F8-6163A6E5E880}" destId="{37F34218-FE33-4CB8-A37B-5C64D8BCC9CE}" srcOrd="7" destOrd="0" presId="urn:microsoft.com/office/officeart/2005/8/layout/list1"/>
    <dgm:cxn modelId="{BDAE0324-1568-4E7B-BBFE-4C0BE3B690E0}" type="presParOf" srcId="{1F733415-86AA-4F7F-91F8-6163A6E5E880}" destId="{34086929-FEFF-4548-BC74-CD31916AB0DD}" srcOrd="8" destOrd="0" presId="urn:microsoft.com/office/officeart/2005/8/layout/list1"/>
    <dgm:cxn modelId="{B7873578-CCA0-472D-A006-0DF52E4E2A50}" type="presParOf" srcId="{34086929-FEFF-4548-BC74-CD31916AB0DD}" destId="{88647D36-AFE2-460C-94C5-F2306E087BCA}" srcOrd="0" destOrd="0" presId="urn:microsoft.com/office/officeart/2005/8/layout/list1"/>
    <dgm:cxn modelId="{ED41146E-7DBE-4882-AD2F-9F1F84FB3328}" type="presParOf" srcId="{34086929-FEFF-4548-BC74-CD31916AB0DD}" destId="{7985457F-C110-48C0-AB5E-25C9CE8D4852}" srcOrd="1" destOrd="0" presId="urn:microsoft.com/office/officeart/2005/8/layout/list1"/>
    <dgm:cxn modelId="{51F04C25-B2AD-41CD-A0D4-A769F90E8E79}" type="presParOf" srcId="{1F733415-86AA-4F7F-91F8-6163A6E5E880}" destId="{DD446A16-085A-468B-B20F-36AA31566C72}" srcOrd="9" destOrd="0" presId="urn:microsoft.com/office/officeart/2005/8/layout/list1"/>
    <dgm:cxn modelId="{A5CC92B4-E289-43A5-8242-CEF6E29176C4}" type="presParOf" srcId="{1F733415-86AA-4F7F-91F8-6163A6E5E880}" destId="{0F5B132E-5EBC-4143-A4C0-C794444DF203}" srcOrd="10" destOrd="0" presId="urn:microsoft.com/office/officeart/2005/8/layout/list1"/>
    <dgm:cxn modelId="{24A7D9B8-B6FF-41E7-96A1-8159047FF8A3}" type="presParOf" srcId="{1F733415-86AA-4F7F-91F8-6163A6E5E880}" destId="{D4AB8A78-F8C3-4325-BE4C-A1BC0369F43C}" srcOrd="11" destOrd="0" presId="urn:microsoft.com/office/officeart/2005/8/layout/list1"/>
    <dgm:cxn modelId="{F7599E0C-3904-4015-A278-CED5D108A61C}" type="presParOf" srcId="{1F733415-86AA-4F7F-91F8-6163A6E5E880}" destId="{079B64D8-18B4-47BA-B19D-C8A9A472C954}" srcOrd="12" destOrd="0" presId="urn:microsoft.com/office/officeart/2005/8/layout/list1"/>
    <dgm:cxn modelId="{8C09E176-42B1-4AA0-8AE3-941EF09589FA}" type="presParOf" srcId="{079B64D8-18B4-47BA-B19D-C8A9A472C954}" destId="{2D3F4BCA-7EB1-4393-843A-9E1A7CFF874D}" srcOrd="0" destOrd="0" presId="urn:microsoft.com/office/officeart/2005/8/layout/list1"/>
    <dgm:cxn modelId="{1FF830B0-762A-48B0-9110-FC27DDAE8BD7}" type="presParOf" srcId="{079B64D8-18B4-47BA-B19D-C8A9A472C954}" destId="{3879F78E-27DB-4876-A914-85B529079306}" srcOrd="1" destOrd="0" presId="urn:microsoft.com/office/officeart/2005/8/layout/list1"/>
    <dgm:cxn modelId="{209C2197-75A1-43DC-9413-80623728DF20}" type="presParOf" srcId="{1F733415-86AA-4F7F-91F8-6163A6E5E880}" destId="{22334085-0F1E-4D85-965D-D847667C1031}" srcOrd="13" destOrd="0" presId="urn:microsoft.com/office/officeart/2005/8/layout/list1"/>
    <dgm:cxn modelId="{9E3BC7FE-C43A-4E3F-9375-7011D3E0E3D7}" type="presParOf" srcId="{1F733415-86AA-4F7F-91F8-6163A6E5E880}" destId="{0EDC94AB-B041-424C-8609-73547AC3837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3099C-F445-4AA3-9D81-E2C61E9DF80C}">
      <dsp:nvSpPr>
        <dsp:cNvPr id="0" name=""/>
        <dsp:cNvSpPr/>
      </dsp:nvSpPr>
      <dsp:spPr>
        <a:xfrm>
          <a:off x="1402776" y="1011"/>
          <a:ext cx="1373191" cy="6865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 Light" panose="020F0302020204030204"/>
            </a:rPr>
            <a:t>Concepts</a:t>
          </a:r>
          <a:endParaRPr lang="en-US" sz="2400" kern="1200"/>
        </a:p>
      </dsp:txBody>
      <dsp:txXfrm>
        <a:off x="1422886" y="21121"/>
        <a:ext cx="1332971" cy="646375"/>
      </dsp:txXfrm>
    </dsp:sp>
    <dsp:sp modelId="{8ED72561-E130-40BF-9CE8-9375241FC767}">
      <dsp:nvSpPr>
        <dsp:cNvPr id="0" name=""/>
        <dsp:cNvSpPr/>
      </dsp:nvSpPr>
      <dsp:spPr>
        <a:xfrm rot="3600000">
          <a:off x="2298294" y="1206675"/>
          <a:ext cx="716673" cy="24030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70386" y="1254737"/>
        <a:ext cx="572489" cy="144184"/>
      </dsp:txXfrm>
    </dsp:sp>
    <dsp:sp modelId="{1E6C5EC3-AC3C-49E7-8574-D312A1994ECD}">
      <dsp:nvSpPr>
        <dsp:cNvPr id="0" name=""/>
        <dsp:cNvSpPr/>
      </dsp:nvSpPr>
      <dsp:spPr>
        <a:xfrm>
          <a:off x="2537293" y="1966051"/>
          <a:ext cx="1373191" cy="6865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 Light" panose="020F0302020204030204"/>
            </a:rPr>
            <a:t>Content</a:t>
          </a:r>
          <a:endParaRPr lang="en-US" sz="2400" kern="1200"/>
        </a:p>
      </dsp:txBody>
      <dsp:txXfrm>
        <a:off x="2557403" y="1986161"/>
        <a:ext cx="1332971" cy="646375"/>
      </dsp:txXfrm>
    </dsp:sp>
    <dsp:sp modelId="{41D259E0-968B-4921-8262-A13355BE91C9}">
      <dsp:nvSpPr>
        <dsp:cNvPr id="0" name=""/>
        <dsp:cNvSpPr/>
      </dsp:nvSpPr>
      <dsp:spPr>
        <a:xfrm rot="10800000">
          <a:off x="1731035" y="2189195"/>
          <a:ext cx="716673" cy="24030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1803127" y="2237257"/>
        <a:ext cx="572489" cy="144184"/>
      </dsp:txXfrm>
    </dsp:sp>
    <dsp:sp modelId="{586D270A-8A88-46C7-AB56-15CB626778F2}">
      <dsp:nvSpPr>
        <dsp:cNvPr id="0" name=""/>
        <dsp:cNvSpPr/>
      </dsp:nvSpPr>
      <dsp:spPr>
        <a:xfrm>
          <a:off x="268260" y="1966051"/>
          <a:ext cx="1373191" cy="6865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Calibri Light" panose="020F0302020204030204"/>
            </a:rPr>
            <a:t>Context</a:t>
          </a:r>
          <a:endParaRPr lang="en-US" sz="2400" kern="1200"/>
        </a:p>
      </dsp:txBody>
      <dsp:txXfrm>
        <a:off x="288370" y="1986161"/>
        <a:ext cx="1332971" cy="646375"/>
      </dsp:txXfrm>
    </dsp:sp>
    <dsp:sp modelId="{11906627-AC31-4700-AD6E-931C9D483D44}">
      <dsp:nvSpPr>
        <dsp:cNvPr id="0" name=""/>
        <dsp:cNvSpPr/>
      </dsp:nvSpPr>
      <dsp:spPr>
        <a:xfrm rot="18000000">
          <a:off x="1163777" y="1206675"/>
          <a:ext cx="716673" cy="24030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235869" y="1254737"/>
        <a:ext cx="572489" cy="144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ADB5F-F577-47E5-995D-4E6F39F41969}">
      <dsp:nvSpPr>
        <dsp:cNvPr id="0" name=""/>
        <dsp:cNvSpPr/>
      </dsp:nvSpPr>
      <dsp:spPr>
        <a:xfrm>
          <a:off x="0" y="249024"/>
          <a:ext cx="281093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>
              <a:latin typeface="Helvetica Neue"/>
            </a:rPr>
            <a:t> Resources</a:t>
          </a:r>
          <a:endParaRPr lang="en-US" sz="2700" kern="1200" dirty="0"/>
        </a:p>
      </dsp:txBody>
      <dsp:txXfrm>
        <a:off x="30842" y="279866"/>
        <a:ext cx="2749249" cy="570116"/>
      </dsp:txXfrm>
    </dsp:sp>
    <dsp:sp modelId="{C316F0C3-64AB-404A-85EA-22B05F44A098}">
      <dsp:nvSpPr>
        <dsp:cNvPr id="0" name=""/>
        <dsp:cNvSpPr/>
      </dsp:nvSpPr>
      <dsp:spPr>
        <a:xfrm>
          <a:off x="0" y="880824"/>
          <a:ext cx="2810933" cy="136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247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>
              <a:latin typeface="Helvetica Neue"/>
            </a:rPr>
            <a:t> Google Classroom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>
              <a:latin typeface="Helvetica Neue"/>
            </a:rPr>
            <a:t> ThinkIB.net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>
              <a:latin typeface="Helvetica Neue"/>
            </a:rPr>
            <a:t> Kognity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>
              <a:latin typeface="Helvetica Neue"/>
            </a:rPr>
            <a:t> Study Guide</a:t>
          </a:r>
        </a:p>
      </dsp:txBody>
      <dsp:txXfrm>
        <a:off x="0" y="880824"/>
        <a:ext cx="2810933" cy="1369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968BE-77EE-4094-8A51-6FCDF7690181}">
      <dsp:nvSpPr>
        <dsp:cNvPr id="0" name=""/>
        <dsp:cNvSpPr/>
      </dsp:nvSpPr>
      <dsp:spPr>
        <a:xfrm>
          <a:off x="0" y="613636"/>
          <a:ext cx="2866501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4342E-0E74-4220-9097-D11F777F601A}">
      <dsp:nvSpPr>
        <dsp:cNvPr id="0" name=""/>
        <dsp:cNvSpPr/>
      </dsp:nvSpPr>
      <dsp:spPr>
        <a:xfrm>
          <a:off x="143325" y="421756"/>
          <a:ext cx="200655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843" tIns="0" rIns="75843" bIns="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Helvetica Neue"/>
            </a:rPr>
            <a:t> Knowledge &amp; Comprehension</a:t>
          </a:r>
          <a:endParaRPr lang="en-US" sz="1300" kern="1200" dirty="0"/>
        </a:p>
      </dsp:txBody>
      <dsp:txXfrm>
        <a:off x="162059" y="440490"/>
        <a:ext cx="1969082" cy="346292"/>
      </dsp:txXfrm>
    </dsp:sp>
    <dsp:sp modelId="{7BFA0218-775A-4C15-9D4A-FEBC1DD5D571}">
      <dsp:nvSpPr>
        <dsp:cNvPr id="0" name=""/>
        <dsp:cNvSpPr/>
      </dsp:nvSpPr>
      <dsp:spPr>
        <a:xfrm>
          <a:off x="0" y="1203316"/>
          <a:ext cx="2866501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36931-B9F0-40EA-8BD3-6748DB1147D6}">
      <dsp:nvSpPr>
        <dsp:cNvPr id="0" name=""/>
        <dsp:cNvSpPr/>
      </dsp:nvSpPr>
      <dsp:spPr>
        <a:xfrm>
          <a:off x="143325" y="1011436"/>
          <a:ext cx="200655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843" tIns="0" rIns="75843" bIns="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Helvetica Neue"/>
            </a:rPr>
            <a:t> Application &amp; Analysis</a:t>
          </a:r>
          <a:endParaRPr lang="en-US" sz="1300" kern="1200" dirty="0"/>
        </a:p>
      </dsp:txBody>
      <dsp:txXfrm>
        <a:off x="162059" y="1030170"/>
        <a:ext cx="1969082" cy="346292"/>
      </dsp:txXfrm>
    </dsp:sp>
    <dsp:sp modelId="{0F5B132E-5EBC-4143-A4C0-C794444DF203}">
      <dsp:nvSpPr>
        <dsp:cNvPr id="0" name=""/>
        <dsp:cNvSpPr/>
      </dsp:nvSpPr>
      <dsp:spPr>
        <a:xfrm>
          <a:off x="0" y="1792996"/>
          <a:ext cx="2866501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5457F-C110-48C0-AB5E-25C9CE8D4852}">
      <dsp:nvSpPr>
        <dsp:cNvPr id="0" name=""/>
        <dsp:cNvSpPr/>
      </dsp:nvSpPr>
      <dsp:spPr>
        <a:xfrm>
          <a:off x="143325" y="1601116"/>
          <a:ext cx="200655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843" tIns="0" rIns="75843" bIns="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Helvetica Neue"/>
            </a:rPr>
            <a:t> Synthesis &amp; Evaluation</a:t>
          </a:r>
          <a:endParaRPr lang="en-US" sz="1300" kern="1200" dirty="0"/>
        </a:p>
      </dsp:txBody>
      <dsp:txXfrm>
        <a:off x="162059" y="1619850"/>
        <a:ext cx="1969082" cy="346292"/>
      </dsp:txXfrm>
    </dsp:sp>
    <dsp:sp modelId="{0EDC94AB-B041-424C-8609-73547AC38370}">
      <dsp:nvSpPr>
        <dsp:cNvPr id="0" name=""/>
        <dsp:cNvSpPr/>
      </dsp:nvSpPr>
      <dsp:spPr>
        <a:xfrm>
          <a:off x="0" y="2382676"/>
          <a:ext cx="2866501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9F78E-27DB-4876-A914-85B529079306}">
      <dsp:nvSpPr>
        <dsp:cNvPr id="0" name=""/>
        <dsp:cNvSpPr/>
      </dsp:nvSpPr>
      <dsp:spPr>
        <a:xfrm>
          <a:off x="143325" y="2190796"/>
          <a:ext cx="200655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843" tIns="0" rIns="75843" bIns="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Helvetica Neue"/>
            </a:rPr>
            <a:t> Skills such as data analysis &amp; interpretation</a:t>
          </a:r>
        </a:p>
      </dsp:txBody>
      <dsp:txXfrm>
        <a:off x="162059" y="2209530"/>
        <a:ext cx="1969082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406C361-5328-48D2-8505-E963391BC6E0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126D83E-0F83-433C-954C-A6DC803B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96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58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08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52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95300" y="3699804"/>
            <a:ext cx="899795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95300" y="1433732"/>
            <a:ext cx="899795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85595" y="3550126"/>
            <a:ext cx="321945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00955" y="3550126"/>
            <a:ext cx="321945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918710" y="3526302"/>
            <a:ext cx="4953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DC83AB-F854-467C-A8C2-1B15E3BDFF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63851" y="5141975"/>
            <a:ext cx="9173824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20" y="3043911"/>
            <a:ext cx="8961562" cy="1497507"/>
          </a:xfrm>
        </p:spPr>
        <p:txBody>
          <a:bodyPr anchor="b">
            <a:normAutofit/>
          </a:bodyPr>
          <a:lstStyle>
            <a:lvl1pPr algn="l">
              <a:defRPr sz="2925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219" y="4541417"/>
            <a:ext cx="8961562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463" cap="all">
                <a:solidFill>
                  <a:schemeClr val="accent2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56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62361" y="606555"/>
            <a:ext cx="9181279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19" y="729658"/>
            <a:ext cx="8961563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2219" y="2228004"/>
            <a:ext cx="44056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8089" y="2228004"/>
            <a:ext cx="4405694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967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62361" y="606555"/>
            <a:ext cx="9181279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2219" y="729658"/>
            <a:ext cx="8961563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866" y="2250893"/>
            <a:ext cx="4133248" cy="536005"/>
          </a:xfrm>
        </p:spPr>
        <p:txBody>
          <a:bodyPr anchor="b">
            <a:noAutofit/>
          </a:bodyPr>
          <a:lstStyle>
            <a:lvl1pPr marL="0" indent="0">
              <a:buNone/>
              <a:defRPr sz="1788" b="0">
                <a:solidFill>
                  <a:schemeClr val="accent2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220" y="2926053"/>
            <a:ext cx="4381894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0535" y="2250893"/>
            <a:ext cx="4133247" cy="553373"/>
          </a:xfrm>
        </p:spPr>
        <p:txBody>
          <a:bodyPr anchor="b">
            <a:noAutofit/>
          </a:bodyPr>
          <a:lstStyle>
            <a:lvl1pPr marL="0" indent="0">
              <a:buNone/>
              <a:defRPr sz="1788" b="0">
                <a:solidFill>
                  <a:schemeClr val="accent2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1888" y="2926053"/>
            <a:ext cx="4381894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832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58055" y="606555"/>
            <a:ext cx="9181279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914" y="729658"/>
            <a:ext cx="8961563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794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6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63851" y="5141973"/>
            <a:ext cx="9179788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19" y="5262296"/>
            <a:ext cx="3988924" cy="689514"/>
          </a:xfrm>
        </p:spPr>
        <p:txBody>
          <a:bodyPr anchor="ctr"/>
          <a:lstStyle>
            <a:lvl1pPr algn="l">
              <a:defRPr sz="1625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850" y="601200"/>
            <a:ext cx="9175433" cy="4204800"/>
          </a:xfrm>
        </p:spPr>
        <p:txBody>
          <a:bodyPr anchor="ctr">
            <a:normAutofit/>
          </a:bodyPr>
          <a:lstStyle>
            <a:lvl1pPr>
              <a:defRPr sz="1625">
                <a:solidFill>
                  <a:schemeClr val="tx2"/>
                </a:solidFill>
              </a:defRPr>
            </a:lvl1pPr>
            <a:lvl2pPr>
              <a:defRPr sz="1463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138">
                <a:solidFill>
                  <a:schemeClr val="tx2"/>
                </a:solidFill>
              </a:defRPr>
            </a:lvl4pPr>
            <a:lvl5pPr>
              <a:defRPr sz="1138">
                <a:solidFill>
                  <a:schemeClr val="tx2"/>
                </a:solidFill>
              </a:defRPr>
            </a:lvl5pPr>
            <a:lvl6pPr>
              <a:defRPr sz="1138">
                <a:solidFill>
                  <a:schemeClr val="tx2"/>
                </a:solidFill>
              </a:defRPr>
            </a:lvl6pPr>
            <a:lvl7pPr>
              <a:defRPr sz="1138">
                <a:solidFill>
                  <a:schemeClr val="tx2"/>
                </a:solidFill>
              </a:defRPr>
            </a:lvl7pPr>
            <a:lvl8pPr>
              <a:defRPr sz="1138">
                <a:solidFill>
                  <a:schemeClr val="tx2"/>
                </a:solidFill>
              </a:defRPr>
            </a:lvl8pPr>
            <a:lvl9pPr>
              <a:defRPr sz="1138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4419" y="5262297"/>
            <a:ext cx="4769364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94">
                <a:solidFill>
                  <a:schemeClr val="bg1"/>
                </a:solidFill>
              </a:defRPr>
            </a:lvl1pPr>
            <a:lvl2pPr marL="371475" indent="0">
              <a:buNone/>
              <a:defRPr sz="894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009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19" y="4693389"/>
            <a:ext cx="8961563" cy="566738"/>
          </a:xfrm>
        </p:spPr>
        <p:txBody>
          <a:bodyPr anchor="b">
            <a:normAutofit/>
          </a:bodyPr>
          <a:lstStyle>
            <a:lvl1pPr algn="l">
              <a:defRPr sz="195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3852" y="599725"/>
            <a:ext cx="9173823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19" y="5260128"/>
            <a:ext cx="8961564" cy="598671"/>
          </a:xfrm>
        </p:spPr>
        <p:txBody>
          <a:bodyPr>
            <a:normAutofit/>
          </a:bodyPr>
          <a:lstStyle>
            <a:lvl1pPr marL="0" indent="0">
              <a:buNone/>
              <a:defRPr sz="975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02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57732" y="614407"/>
            <a:ext cx="9188837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2219" y="702156"/>
            <a:ext cx="8961563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112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7181851" y="599725"/>
            <a:ext cx="236178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1" y="675727"/>
            <a:ext cx="162838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9625" y="675727"/>
            <a:ext cx="6415727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7360" y="5956138"/>
            <a:ext cx="107911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9625" y="5951812"/>
            <a:ext cx="641572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7875" y="5956138"/>
            <a:ext cx="945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679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2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181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535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386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892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231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014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499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491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399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9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759" y="0"/>
            <a:ext cx="9937818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7574" y="1871132"/>
            <a:ext cx="5537731" cy="1515533"/>
          </a:xfrm>
        </p:spPr>
        <p:txBody>
          <a:bodyPr anchor="b">
            <a:noAutofit/>
          </a:bodyPr>
          <a:lstStyle>
            <a:lvl1pPr algn="ctr">
              <a:defRPr sz="4388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7574" y="3657597"/>
            <a:ext cx="5537731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706">
                <a:solidFill>
                  <a:schemeClr val="tx1"/>
                </a:solidFill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86376" y="5037663"/>
            <a:ext cx="729192" cy="279400"/>
          </a:xfrm>
        </p:spPr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73" y="5037663"/>
            <a:ext cx="4236891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7482" y="5037663"/>
            <a:ext cx="447823" cy="279400"/>
          </a:xfrm>
        </p:spPr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7574" y="3522131"/>
            <a:ext cx="55377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5979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F875-33DF-1F4C-92F1-F892E61CE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12528-EACC-EC44-A98B-FF8D6241E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F9094-DE49-3142-AF25-420CB94F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80674-2AD0-6E4E-BEAA-B8AFE986E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53F3B-2DED-084F-AFC9-775F2A78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8702025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DDA89-88B6-F740-A0F7-C8CDD5B88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ABCBA-BC98-6C45-8F16-B746CC028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E255-2558-0947-82B9-67562E98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B6CA6-19CA-D548-A37A-2095B771A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B23A4-4C16-6C4A-8E35-51CEDA30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2455508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43209-DFAD-DA43-AD3F-BF3C9258E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AD2A8-0773-FE4A-9BFA-C453A0220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2D553-2B4B-B049-BD68-D8846415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09435-F6A3-F649-94CF-0F85E98AF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C7CEA-4D00-DD41-8784-86732AF4B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584427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4FCDD-7D38-044C-A89D-7DC53368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0771A-909C-5A4B-B1E9-A691302B8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84501-5288-7446-98D7-2FE8D62C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A890C-0F9B-8744-87DD-D9BEFF554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66967-FD3B-5A40-A23F-BB9B40B5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7433A-2CCE-D94B-861A-523A3731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8654797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0FF1-28D1-9740-B568-A0069A6D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D09F5-202F-6041-A8E5-52A9D1A12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B6F46-AF45-5142-8FC1-5D768130D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7DB40-3814-3946-9605-D8A11256E7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274BB-4DF1-1547-80FC-B6BA8566B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D4FDF6-4774-234E-8F20-D3B0EF43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AF94D-FF92-984A-A7B5-1A39B05FB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6118CE-7B00-2D4B-B578-F986FA73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5160002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3E4A-D331-D643-8091-CC8950CB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69B0D-074A-E94A-AE22-E23E7462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B02D8-E438-2F43-860E-084AABBC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0DF29-7A75-074B-9903-DC80EF54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871968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D3850-8902-754F-9C35-5FB901BF5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4C5B-E29D-3941-949B-6CF4F1DF8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46CF-6888-1647-A355-036F1284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7830754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EBAC-4D9C-D74C-BD68-C5571B9A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3033-67A3-044C-AB3E-1F05FD28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6417A-D0D9-704A-A9C9-60E797031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29E59-9DC5-D345-980D-9BE60D7BD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3F6D8-02AD-D04E-9F40-B2343378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DBA20-4503-414E-A999-2876016B7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6033392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9EA39-E4AD-8541-A504-E47448A7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F8474-2B61-D946-9A09-3C0AACD6A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4F61F-B0E7-AB43-A221-AC1774ACE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54EA3-5269-4547-AA51-7884A6F9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5294F-CA7C-BE49-B1F9-7DE1618DE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A2DC7-C536-ED47-AF52-470F36FF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0698651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01C4C-A11F-D345-B17A-423E224A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A426D-9403-3E4D-9F94-E5974660E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EA47F-DC1F-AB41-AB90-1D95B7D9F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4F32D-8885-E74A-B071-1CF7D09A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356B-E47F-5442-9C19-1C390990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934484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134387" y="2421466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717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691516-D5F5-2440-AB44-1B27B9CF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2D5A0-93A0-184B-B2CB-C0562B920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D15D8-0CC2-E844-B8E7-4E931872A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A27CD-0E43-3949-BCEB-FE5051F06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76624-3FE0-6346-82C7-1F7E63395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145795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809" y="3085765"/>
            <a:ext cx="9151079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218" y="1020431"/>
            <a:ext cx="8932259" cy="1475013"/>
          </a:xfrm>
          <a:effectLst/>
        </p:spPr>
        <p:txBody>
          <a:bodyPr anchor="b">
            <a:normAutofit/>
          </a:bodyPr>
          <a:lstStyle>
            <a:lvl1pPr>
              <a:defRPr sz="292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220" y="2495446"/>
            <a:ext cx="893225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300" cap="all">
                <a:solidFill>
                  <a:schemeClr val="accent2"/>
                </a:solidFill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9835" y="5956138"/>
            <a:ext cx="23114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219" y="5951812"/>
            <a:ext cx="5620233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8619" y="5956138"/>
            <a:ext cx="82585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671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57732" y="614407"/>
            <a:ext cx="9188837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19" y="702156"/>
            <a:ext cx="8961563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19" y="2180497"/>
            <a:ext cx="8961562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8619" y="5956138"/>
            <a:ext cx="855163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387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63851" y="5141975"/>
            <a:ext cx="9173824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20" y="3043911"/>
            <a:ext cx="8961562" cy="1497507"/>
          </a:xfrm>
        </p:spPr>
        <p:txBody>
          <a:bodyPr anchor="b">
            <a:normAutofit/>
          </a:bodyPr>
          <a:lstStyle>
            <a:lvl1pPr algn="l">
              <a:defRPr sz="2925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219" y="4541417"/>
            <a:ext cx="8961562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463" cap="all">
                <a:solidFill>
                  <a:schemeClr val="accent2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881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62361" y="606555"/>
            <a:ext cx="9181279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19" y="729658"/>
            <a:ext cx="8961563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2219" y="2228004"/>
            <a:ext cx="44056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8089" y="2228004"/>
            <a:ext cx="4405694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510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62361" y="606555"/>
            <a:ext cx="9181279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2219" y="729658"/>
            <a:ext cx="8961563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866" y="2250893"/>
            <a:ext cx="4133248" cy="536005"/>
          </a:xfrm>
        </p:spPr>
        <p:txBody>
          <a:bodyPr anchor="b">
            <a:noAutofit/>
          </a:bodyPr>
          <a:lstStyle>
            <a:lvl1pPr marL="0" indent="0">
              <a:buNone/>
              <a:defRPr sz="1788" b="0">
                <a:solidFill>
                  <a:schemeClr val="accent2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220" y="2926053"/>
            <a:ext cx="4381894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0535" y="2250893"/>
            <a:ext cx="4133247" cy="553373"/>
          </a:xfrm>
        </p:spPr>
        <p:txBody>
          <a:bodyPr anchor="b">
            <a:noAutofit/>
          </a:bodyPr>
          <a:lstStyle>
            <a:lvl1pPr marL="0" indent="0">
              <a:buNone/>
              <a:defRPr sz="1788" b="0">
                <a:solidFill>
                  <a:schemeClr val="accent2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1888" y="2926053"/>
            <a:ext cx="4381894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633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58055" y="606555"/>
            <a:ext cx="9181279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914" y="729658"/>
            <a:ext cx="8961563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70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656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63851" y="5141973"/>
            <a:ext cx="9179788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19" y="5262296"/>
            <a:ext cx="3988924" cy="689514"/>
          </a:xfrm>
        </p:spPr>
        <p:txBody>
          <a:bodyPr anchor="ctr"/>
          <a:lstStyle>
            <a:lvl1pPr algn="l">
              <a:defRPr sz="1625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850" y="601200"/>
            <a:ext cx="9175433" cy="4204800"/>
          </a:xfrm>
        </p:spPr>
        <p:txBody>
          <a:bodyPr anchor="ctr">
            <a:normAutofit/>
          </a:bodyPr>
          <a:lstStyle>
            <a:lvl1pPr>
              <a:defRPr sz="1625">
                <a:solidFill>
                  <a:schemeClr val="tx2"/>
                </a:solidFill>
              </a:defRPr>
            </a:lvl1pPr>
            <a:lvl2pPr>
              <a:defRPr sz="1463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138">
                <a:solidFill>
                  <a:schemeClr val="tx2"/>
                </a:solidFill>
              </a:defRPr>
            </a:lvl4pPr>
            <a:lvl5pPr>
              <a:defRPr sz="1138">
                <a:solidFill>
                  <a:schemeClr val="tx2"/>
                </a:solidFill>
              </a:defRPr>
            </a:lvl5pPr>
            <a:lvl6pPr>
              <a:defRPr sz="1138">
                <a:solidFill>
                  <a:schemeClr val="tx2"/>
                </a:solidFill>
              </a:defRPr>
            </a:lvl6pPr>
            <a:lvl7pPr>
              <a:defRPr sz="1138">
                <a:solidFill>
                  <a:schemeClr val="tx2"/>
                </a:solidFill>
              </a:defRPr>
            </a:lvl7pPr>
            <a:lvl8pPr>
              <a:defRPr sz="1138">
                <a:solidFill>
                  <a:schemeClr val="tx2"/>
                </a:solidFill>
              </a:defRPr>
            </a:lvl8pPr>
            <a:lvl9pPr>
              <a:defRPr sz="1138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4419" y="5262297"/>
            <a:ext cx="4769364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94">
                <a:solidFill>
                  <a:schemeClr val="bg1"/>
                </a:solidFill>
              </a:defRPr>
            </a:lvl1pPr>
            <a:lvl2pPr marL="371475" indent="0">
              <a:buNone/>
              <a:defRPr sz="894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564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19" y="4693389"/>
            <a:ext cx="8961563" cy="566738"/>
          </a:xfrm>
        </p:spPr>
        <p:txBody>
          <a:bodyPr anchor="b">
            <a:normAutofit/>
          </a:bodyPr>
          <a:lstStyle>
            <a:lvl1pPr algn="l">
              <a:defRPr sz="195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3852" y="599725"/>
            <a:ext cx="9173823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19" y="5260128"/>
            <a:ext cx="8961564" cy="598671"/>
          </a:xfrm>
        </p:spPr>
        <p:txBody>
          <a:bodyPr>
            <a:normAutofit/>
          </a:bodyPr>
          <a:lstStyle>
            <a:lvl1pPr marL="0" indent="0">
              <a:buNone/>
              <a:defRPr sz="975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64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244" y="1752606"/>
            <a:ext cx="6628934" cy="1822514"/>
          </a:xfrm>
        </p:spPr>
        <p:txBody>
          <a:bodyPr anchor="b">
            <a:normAutofit/>
          </a:bodyPr>
          <a:lstStyle>
            <a:lvl1pPr algn="ctr">
              <a:defRPr sz="3575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7242" y="3846052"/>
            <a:ext cx="6628936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1950">
                <a:solidFill>
                  <a:schemeClr val="tx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35338" y="3710585"/>
            <a:ext cx="663274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3094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57732" y="614407"/>
            <a:ext cx="9188837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2219" y="702156"/>
            <a:ext cx="8961563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886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7181851" y="599725"/>
            <a:ext cx="236178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1" y="675727"/>
            <a:ext cx="162838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9625" y="675727"/>
            <a:ext cx="6415727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7360" y="5956138"/>
            <a:ext cx="107911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9625" y="5951812"/>
            <a:ext cx="641572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7875" y="5956138"/>
            <a:ext cx="945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92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134387" y="2421466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4989" y="2560320"/>
            <a:ext cx="3833622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342" y="2560320"/>
            <a:ext cx="3833622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26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3" y="2658533"/>
            <a:ext cx="3833622" cy="576262"/>
          </a:xfrm>
        </p:spPr>
        <p:txBody>
          <a:bodyPr anchor="b">
            <a:noAutofit/>
          </a:bodyPr>
          <a:lstStyle>
            <a:lvl1pPr marL="0" indent="0">
              <a:spcBef>
                <a:spcPts val="546"/>
              </a:spcBef>
              <a:spcAft>
                <a:spcPts val="488"/>
              </a:spcAft>
              <a:buNone/>
              <a:defRPr sz="2275" b="0">
                <a:solidFill>
                  <a:schemeClr val="accent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2513" y="3243263"/>
            <a:ext cx="3833622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1794" y="2658533"/>
            <a:ext cx="3833622" cy="576262"/>
          </a:xfrm>
        </p:spPr>
        <p:txBody>
          <a:bodyPr anchor="b">
            <a:noAutofit/>
          </a:bodyPr>
          <a:lstStyle>
            <a:lvl1pPr marL="0" indent="0">
              <a:spcBef>
                <a:spcPts val="546"/>
              </a:spcBef>
              <a:spcAft>
                <a:spcPts val="488"/>
              </a:spcAft>
              <a:buNone/>
              <a:defRPr sz="2275" b="0">
                <a:solidFill>
                  <a:schemeClr val="accent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1794" y="3243263"/>
            <a:ext cx="3833622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34387" y="2421466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468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34387" y="2421466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255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43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222" y="1388534"/>
            <a:ext cx="3021245" cy="1371600"/>
          </a:xfrm>
        </p:spPr>
        <p:txBody>
          <a:bodyPr anchor="b">
            <a:normAutofit/>
          </a:bodyPr>
          <a:lstStyle>
            <a:lvl1pPr algn="ctr">
              <a:defRPr sz="195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68" y="982132"/>
            <a:ext cx="4443941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1222" y="3031065"/>
            <a:ext cx="302124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134387" y="2912533"/>
            <a:ext cx="28555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87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5300" y="1524000"/>
            <a:ext cx="89154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B721936-ABF4-4FDF-A82E-5CC6CB88C4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511" y="1883832"/>
            <a:ext cx="5071476" cy="1371600"/>
          </a:xfrm>
        </p:spPr>
        <p:txBody>
          <a:bodyPr anchor="b">
            <a:normAutofit/>
          </a:bodyPr>
          <a:lstStyle>
            <a:lvl1pPr algn="ctr">
              <a:defRPr sz="2275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77051" y="1041400"/>
            <a:ext cx="2488969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511" y="3255432"/>
            <a:ext cx="507147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63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90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513" y="4815415"/>
            <a:ext cx="7807854" cy="566738"/>
          </a:xfrm>
        </p:spPr>
        <p:txBody>
          <a:bodyPr anchor="b">
            <a:normAutofit/>
          </a:bodyPr>
          <a:lstStyle>
            <a:lvl1pPr algn="ctr">
              <a:defRPr sz="195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6160" y="1041400"/>
            <a:ext cx="821110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513" y="5382153"/>
            <a:ext cx="7807854" cy="493712"/>
          </a:xfrm>
        </p:spPr>
        <p:txBody>
          <a:bodyPr>
            <a:normAutofit/>
          </a:bodyPr>
          <a:lstStyle>
            <a:lvl1pPr marL="0" indent="0" algn="ctr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91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393" y="982132"/>
            <a:ext cx="7794095" cy="2954868"/>
          </a:xfrm>
        </p:spPr>
        <p:txBody>
          <a:bodyPr anchor="ctr">
            <a:normAutofit/>
          </a:bodyPr>
          <a:lstStyle>
            <a:lvl1pPr algn="ctr">
              <a:defRPr sz="26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9393" y="4343400"/>
            <a:ext cx="7794095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25">
                <a:solidFill>
                  <a:schemeClr val="tx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34387" y="4140199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287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8" y="982132"/>
            <a:ext cx="7553323" cy="2370668"/>
          </a:xfrm>
        </p:spPr>
        <p:txBody>
          <a:bodyPr anchor="ctr">
            <a:normAutofit/>
          </a:bodyPr>
          <a:lstStyle>
            <a:lvl1pPr algn="ctr">
              <a:defRPr sz="26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0785" y="3352800"/>
            <a:ext cx="718185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625"/>
            </a:lvl1pPr>
            <a:lvl2pPr marL="371475" indent="0">
              <a:buFontTx/>
              <a:buNone/>
              <a:defRPr/>
            </a:lvl2pPr>
            <a:lvl3pPr marL="742950" indent="0">
              <a:buFontTx/>
              <a:buNone/>
              <a:defRPr/>
            </a:lvl3pPr>
            <a:lvl4pPr marL="1114425" indent="0">
              <a:buFontTx/>
              <a:buNone/>
              <a:defRPr/>
            </a:lvl4pPr>
            <a:lvl5pPr marL="14859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3" y="4343400"/>
            <a:ext cx="780785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25">
                <a:solidFill>
                  <a:schemeClr val="tx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0386" y="879961"/>
            <a:ext cx="495300" cy="58477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/>
          <a:p>
            <a:pPr lvl="0"/>
            <a:r>
              <a:rPr lang="en-US" sz="65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12717" y="2827870"/>
            <a:ext cx="495300" cy="58477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/>
          <a:p>
            <a:pPr lvl="0" algn="r"/>
            <a:r>
              <a:rPr lang="en-US" sz="65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134387" y="4140199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606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514" y="3308581"/>
            <a:ext cx="7807855" cy="1468800"/>
          </a:xfrm>
        </p:spPr>
        <p:txBody>
          <a:bodyPr anchor="b">
            <a:normAutofit/>
          </a:bodyPr>
          <a:lstStyle>
            <a:lvl1pPr algn="l">
              <a:defRPr sz="26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3" y="4777381"/>
            <a:ext cx="780785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625">
                <a:solidFill>
                  <a:schemeClr val="tx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91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8" y="982132"/>
            <a:ext cx="7553323" cy="2243668"/>
          </a:xfrm>
        </p:spPr>
        <p:txBody>
          <a:bodyPr anchor="ctr">
            <a:normAutofit/>
          </a:bodyPr>
          <a:lstStyle>
            <a:lvl1pPr algn="ctr">
              <a:defRPr sz="26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052513" y="3639312"/>
            <a:ext cx="7807855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950">
                <a:solidFill>
                  <a:schemeClr val="tx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3" y="4529667"/>
            <a:ext cx="7807855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463">
                <a:solidFill>
                  <a:schemeClr val="tx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0386" y="879961"/>
            <a:ext cx="495300" cy="58477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/>
          <a:p>
            <a:pPr lvl="0"/>
            <a:r>
              <a:rPr lang="en-US" sz="65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2717" y="2599261"/>
            <a:ext cx="495300" cy="58477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/>
          <a:p>
            <a:pPr lvl="0" algn="r"/>
            <a:r>
              <a:rPr lang="en-US" sz="65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134387" y="3429000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526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513" y="982132"/>
            <a:ext cx="7807854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052513" y="3630168"/>
            <a:ext cx="7807855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275">
                <a:solidFill>
                  <a:schemeClr val="tx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2" y="4470400"/>
            <a:ext cx="7807857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463">
                <a:solidFill>
                  <a:schemeClr val="tx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34387" y="3429000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560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34387" y="2421466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189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1977" y="982132"/>
            <a:ext cx="1536352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2511" y="982132"/>
            <a:ext cx="6039333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0191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89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7684" y="992767"/>
            <a:ext cx="923065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7675" y="3778833"/>
            <a:ext cx="923065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2384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3505200"/>
            <a:ext cx="85852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950" y="4958864"/>
            <a:ext cx="85852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42950" y="4916993"/>
            <a:ext cx="85852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37675" y="2867800"/>
            <a:ext cx="923065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2653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95285" lvl="0" indent="-37146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90570" lvl="1" indent="-343948">
              <a:spcBef>
                <a:spcPts val="1733"/>
              </a:spcBef>
              <a:spcAft>
                <a:spcPts val="0"/>
              </a:spcAft>
              <a:buSzPts val="1400"/>
              <a:buChar char="○"/>
              <a:defRPr/>
            </a:lvl2pPr>
            <a:lvl3pPr marL="1485854" lvl="2" indent="-343948">
              <a:spcBef>
                <a:spcPts val="1733"/>
              </a:spcBef>
              <a:spcAft>
                <a:spcPts val="0"/>
              </a:spcAft>
              <a:buSzPts val="1400"/>
              <a:buChar char="■"/>
              <a:defRPr/>
            </a:lvl3pPr>
            <a:lvl4pPr marL="1981139" lvl="3" indent="-343948">
              <a:spcBef>
                <a:spcPts val="1733"/>
              </a:spcBef>
              <a:spcAft>
                <a:spcPts val="0"/>
              </a:spcAft>
              <a:buSzPts val="1400"/>
              <a:buChar char="●"/>
              <a:defRPr/>
            </a:lvl4pPr>
            <a:lvl5pPr marL="2476424" lvl="4" indent="-343948">
              <a:spcBef>
                <a:spcPts val="1733"/>
              </a:spcBef>
              <a:spcAft>
                <a:spcPts val="0"/>
              </a:spcAft>
              <a:buSzPts val="1400"/>
              <a:buChar char="○"/>
              <a:defRPr/>
            </a:lvl5pPr>
            <a:lvl6pPr marL="2971709" lvl="5" indent="-343948">
              <a:spcBef>
                <a:spcPts val="1733"/>
              </a:spcBef>
              <a:spcAft>
                <a:spcPts val="0"/>
              </a:spcAft>
              <a:buSzPts val="1400"/>
              <a:buChar char="■"/>
              <a:defRPr/>
            </a:lvl6pPr>
            <a:lvl7pPr marL="3466993" lvl="6" indent="-343948">
              <a:spcBef>
                <a:spcPts val="1733"/>
              </a:spcBef>
              <a:spcAft>
                <a:spcPts val="0"/>
              </a:spcAft>
              <a:buSzPts val="1400"/>
              <a:buChar char="●"/>
              <a:defRPr/>
            </a:lvl7pPr>
            <a:lvl8pPr marL="3962278" lvl="7" indent="-343948">
              <a:spcBef>
                <a:spcPts val="1733"/>
              </a:spcBef>
              <a:spcAft>
                <a:spcPts val="0"/>
              </a:spcAft>
              <a:buSzPts val="1400"/>
              <a:buChar char="○"/>
              <a:defRPr/>
            </a:lvl8pPr>
            <a:lvl9pPr marL="4457563" lvl="8" indent="-343948">
              <a:spcBef>
                <a:spcPts val="1733"/>
              </a:spcBef>
              <a:spcAft>
                <a:spcPts val="17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2844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95285" lvl="0" indent="-34394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17"/>
            </a:lvl1pPr>
            <a:lvl2pPr marL="990570" lvl="1" indent="-330190">
              <a:spcBef>
                <a:spcPts val="1733"/>
              </a:spcBef>
              <a:spcAft>
                <a:spcPts val="0"/>
              </a:spcAft>
              <a:buSzPts val="1200"/>
              <a:buChar char="○"/>
              <a:defRPr sz="1300"/>
            </a:lvl2pPr>
            <a:lvl3pPr marL="1485854" lvl="2" indent="-330190">
              <a:spcBef>
                <a:spcPts val="1733"/>
              </a:spcBef>
              <a:spcAft>
                <a:spcPts val="0"/>
              </a:spcAft>
              <a:buSzPts val="1200"/>
              <a:buChar char="■"/>
              <a:defRPr sz="1300"/>
            </a:lvl3pPr>
            <a:lvl4pPr marL="1981139" lvl="3" indent="-330190">
              <a:spcBef>
                <a:spcPts val="1733"/>
              </a:spcBef>
              <a:spcAft>
                <a:spcPts val="0"/>
              </a:spcAft>
              <a:buSzPts val="1200"/>
              <a:buChar char="●"/>
              <a:defRPr sz="1300"/>
            </a:lvl4pPr>
            <a:lvl5pPr marL="2476424" lvl="4" indent="-330190">
              <a:spcBef>
                <a:spcPts val="1733"/>
              </a:spcBef>
              <a:spcAft>
                <a:spcPts val="0"/>
              </a:spcAft>
              <a:buSzPts val="1200"/>
              <a:buChar char="○"/>
              <a:defRPr sz="1300"/>
            </a:lvl5pPr>
            <a:lvl6pPr marL="2971709" lvl="5" indent="-330190">
              <a:spcBef>
                <a:spcPts val="1733"/>
              </a:spcBef>
              <a:spcAft>
                <a:spcPts val="0"/>
              </a:spcAft>
              <a:buSzPts val="1200"/>
              <a:buChar char="■"/>
              <a:defRPr sz="1300"/>
            </a:lvl6pPr>
            <a:lvl7pPr marL="3466993" lvl="6" indent="-330190">
              <a:spcBef>
                <a:spcPts val="1733"/>
              </a:spcBef>
              <a:spcAft>
                <a:spcPts val="0"/>
              </a:spcAft>
              <a:buSzPts val="1200"/>
              <a:buChar char="●"/>
              <a:defRPr sz="1300"/>
            </a:lvl7pPr>
            <a:lvl8pPr marL="3962278" lvl="7" indent="-330190">
              <a:spcBef>
                <a:spcPts val="1733"/>
              </a:spcBef>
              <a:spcAft>
                <a:spcPts val="0"/>
              </a:spcAft>
              <a:buSzPts val="1200"/>
              <a:buChar char="○"/>
              <a:defRPr sz="1300"/>
            </a:lvl8pPr>
            <a:lvl9pPr marL="4457563" lvl="8" indent="-330190">
              <a:spcBef>
                <a:spcPts val="1733"/>
              </a:spcBef>
              <a:spcAft>
                <a:spcPts val="1733"/>
              </a:spcAft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95285" lvl="0" indent="-34394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17"/>
            </a:lvl1pPr>
            <a:lvl2pPr marL="990570" lvl="1" indent="-330190">
              <a:spcBef>
                <a:spcPts val="1733"/>
              </a:spcBef>
              <a:spcAft>
                <a:spcPts val="0"/>
              </a:spcAft>
              <a:buSzPts val="1200"/>
              <a:buChar char="○"/>
              <a:defRPr sz="1300"/>
            </a:lvl2pPr>
            <a:lvl3pPr marL="1485854" lvl="2" indent="-330190">
              <a:spcBef>
                <a:spcPts val="1733"/>
              </a:spcBef>
              <a:spcAft>
                <a:spcPts val="0"/>
              </a:spcAft>
              <a:buSzPts val="1200"/>
              <a:buChar char="■"/>
              <a:defRPr sz="1300"/>
            </a:lvl3pPr>
            <a:lvl4pPr marL="1981139" lvl="3" indent="-330190">
              <a:spcBef>
                <a:spcPts val="1733"/>
              </a:spcBef>
              <a:spcAft>
                <a:spcPts val="0"/>
              </a:spcAft>
              <a:buSzPts val="1200"/>
              <a:buChar char="●"/>
              <a:defRPr sz="1300"/>
            </a:lvl4pPr>
            <a:lvl5pPr marL="2476424" lvl="4" indent="-330190">
              <a:spcBef>
                <a:spcPts val="1733"/>
              </a:spcBef>
              <a:spcAft>
                <a:spcPts val="0"/>
              </a:spcAft>
              <a:buSzPts val="1200"/>
              <a:buChar char="○"/>
              <a:defRPr sz="1300"/>
            </a:lvl5pPr>
            <a:lvl6pPr marL="2971709" lvl="5" indent="-330190">
              <a:spcBef>
                <a:spcPts val="1733"/>
              </a:spcBef>
              <a:spcAft>
                <a:spcPts val="0"/>
              </a:spcAft>
              <a:buSzPts val="1200"/>
              <a:buChar char="■"/>
              <a:defRPr sz="1300"/>
            </a:lvl6pPr>
            <a:lvl7pPr marL="3466993" lvl="6" indent="-330190">
              <a:spcBef>
                <a:spcPts val="1733"/>
              </a:spcBef>
              <a:spcAft>
                <a:spcPts val="0"/>
              </a:spcAft>
              <a:buSzPts val="1200"/>
              <a:buChar char="●"/>
              <a:defRPr sz="1300"/>
            </a:lvl7pPr>
            <a:lvl8pPr marL="3962278" lvl="7" indent="-330190">
              <a:spcBef>
                <a:spcPts val="1733"/>
              </a:spcBef>
              <a:spcAft>
                <a:spcPts val="0"/>
              </a:spcAft>
              <a:buSzPts val="1200"/>
              <a:buChar char="○"/>
              <a:defRPr sz="1300"/>
            </a:lvl8pPr>
            <a:lvl9pPr marL="4457563" lvl="8" indent="-330190">
              <a:spcBef>
                <a:spcPts val="1733"/>
              </a:spcBef>
              <a:spcAft>
                <a:spcPts val="1733"/>
              </a:spcAft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2581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8447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95285" lvl="0" indent="-3301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marL="990570" lvl="1" indent="-330190">
              <a:spcBef>
                <a:spcPts val="1733"/>
              </a:spcBef>
              <a:spcAft>
                <a:spcPts val="0"/>
              </a:spcAft>
              <a:buSzPts val="1200"/>
              <a:buChar char="○"/>
              <a:defRPr sz="1300"/>
            </a:lvl2pPr>
            <a:lvl3pPr marL="1485854" lvl="2" indent="-330190">
              <a:spcBef>
                <a:spcPts val="1733"/>
              </a:spcBef>
              <a:spcAft>
                <a:spcPts val="0"/>
              </a:spcAft>
              <a:buSzPts val="1200"/>
              <a:buChar char="■"/>
              <a:defRPr sz="1300"/>
            </a:lvl3pPr>
            <a:lvl4pPr marL="1981139" lvl="3" indent="-330190">
              <a:spcBef>
                <a:spcPts val="1733"/>
              </a:spcBef>
              <a:spcAft>
                <a:spcPts val="0"/>
              </a:spcAft>
              <a:buSzPts val="1200"/>
              <a:buChar char="●"/>
              <a:defRPr sz="1300"/>
            </a:lvl4pPr>
            <a:lvl5pPr marL="2476424" lvl="4" indent="-330190">
              <a:spcBef>
                <a:spcPts val="1733"/>
              </a:spcBef>
              <a:spcAft>
                <a:spcPts val="0"/>
              </a:spcAft>
              <a:buSzPts val="1200"/>
              <a:buChar char="○"/>
              <a:defRPr sz="1300"/>
            </a:lvl5pPr>
            <a:lvl6pPr marL="2971709" lvl="5" indent="-330190">
              <a:spcBef>
                <a:spcPts val="1733"/>
              </a:spcBef>
              <a:spcAft>
                <a:spcPts val="0"/>
              </a:spcAft>
              <a:buSzPts val="1200"/>
              <a:buChar char="■"/>
              <a:defRPr sz="1300"/>
            </a:lvl6pPr>
            <a:lvl7pPr marL="3466993" lvl="6" indent="-330190">
              <a:spcBef>
                <a:spcPts val="1733"/>
              </a:spcBef>
              <a:spcAft>
                <a:spcPts val="0"/>
              </a:spcAft>
              <a:buSzPts val="1200"/>
              <a:buChar char="●"/>
              <a:defRPr sz="1300"/>
            </a:lvl7pPr>
            <a:lvl8pPr marL="3962278" lvl="7" indent="-330190">
              <a:spcBef>
                <a:spcPts val="1733"/>
              </a:spcBef>
              <a:spcAft>
                <a:spcPts val="0"/>
              </a:spcAft>
              <a:buSzPts val="1200"/>
              <a:buChar char="○"/>
              <a:defRPr sz="1300"/>
            </a:lvl8pPr>
            <a:lvl9pPr marL="4457563" lvl="8" indent="-330190">
              <a:spcBef>
                <a:spcPts val="1733"/>
              </a:spcBef>
              <a:spcAft>
                <a:spcPts val="1733"/>
              </a:spcAft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4728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45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0176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9044" tIns="99044" rIns="99044" bIns="9904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3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3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75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95285" lvl="0" indent="-37146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90570" lvl="1" indent="-343948">
              <a:spcBef>
                <a:spcPts val="1733"/>
              </a:spcBef>
              <a:spcAft>
                <a:spcPts val="0"/>
              </a:spcAft>
              <a:buSzPts val="1400"/>
              <a:buChar char="○"/>
              <a:defRPr/>
            </a:lvl2pPr>
            <a:lvl3pPr marL="1485854" lvl="2" indent="-343948">
              <a:spcBef>
                <a:spcPts val="1733"/>
              </a:spcBef>
              <a:spcAft>
                <a:spcPts val="0"/>
              </a:spcAft>
              <a:buSzPts val="1400"/>
              <a:buChar char="■"/>
              <a:defRPr/>
            </a:lvl3pPr>
            <a:lvl4pPr marL="1981139" lvl="3" indent="-343948">
              <a:spcBef>
                <a:spcPts val="1733"/>
              </a:spcBef>
              <a:spcAft>
                <a:spcPts val="0"/>
              </a:spcAft>
              <a:buSzPts val="1400"/>
              <a:buChar char="●"/>
              <a:defRPr/>
            </a:lvl4pPr>
            <a:lvl5pPr marL="2476424" lvl="4" indent="-343948">
              <a:spcBef>
                <a:spcPts val="1733"/>
              </a:spcBef>
              <a:spcAft>
                <a:spcPts val="0"/>
              </a:spcAft>
              <a:buSzPts val="1400"/>
              <a:buChar char="○"/>
              <a:defRPr/>
            </a:lvl5pPr>
            <a:lvl6pPr marL="2971709" lvl="5" indent="-343948">
              <a:spcBef>
                <a:spcPts val="1733"/>
              </a:spcBef>
              <a:spcAft>
                <a:spcPts val="0"/>
              </a:spcAft>
              <a:buSzPts val="1400"/>
              <a:buChar char="■"/>
              <a:defRPr/>
            </a:lvl6pPr>
            <a:lvl7pPr marL="3466993" lvl="6" indent="-343948">
              <a:spcBef>
                <a:spcPts val="1733"/>
              </a:spcBef>
              <a:spcAft>
                <a:spcPts val="0"/>
              </a:spcAft>
              <a:buSzPts val="1400"/>
              <a:buChar char="●"/>
              <a:defRPr/>
            </a:lvl7pPr>
            <a:lvl8pPr marL="3962278" lvl="7" indent="-343948">
              <a:spcBef>
                <a:spcPts val="1733"/>
              </a:spcBef>
              <a:spcAft>
                <a:spcPts val="0"/>
              </a:spcAft>
              <a:buSzPts val="1400"/>
              <a:buChar char="○"/>
              <a:defRPr/>
            </a:lvl8pPr>
            <a:lvl9pPr marL="4457563" lvl="8" indent="-343948">
              <a:spcBef>
                <a:spcPts val="1733"/>
              </a:spcBef>
              <a:spcAft>
                <a:spcPts val="17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9731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7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95285" lvl="0" indent="-24764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5061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65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65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95285" lvl="0" indent="-37146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90570" lvl="1" indent="-343948" algn="ctr">
              <a:spcBef>
                <a:spcPts val="1733"/>
              </a:spcBef>
              <a:spcAft>
                <a:spcPts val="0"/>
              </a:spcAft>
              <a:buSzPts val="1400"/>
              <a:buChar char="○"/>
              <a:defRPr/>
            </a:lvl2pPr>
            <a:lvl3pPr marL="1485854" lvl="2" indent="-343948" algn="ctr">
              <a:spcBef>
                <a:spcPts val="1733"/>
              </a:spcBef>
              <a:spcAft>
                <a:spcPts val="0"/>
              </a:spcAft>
              <a:buSzPts val="1400"/>
              <a:buChar char="■"/>
              <a:defRPr/>
            </a:lvl3pPr>
            <a:lvl4pPr marL="1981139" lvl="3" indent="-343948" algn="ctr">
              <a:spcBef>
                <a:spcPts val="1733"/>
              </a:spcBef>
              <a:spcAft>
                <a:spcPts val="0"/>
              </a:spcAft>
              <a:buSzPts val="1400"/>
              <a:buChar char="●"/>
              <a:defRPr/>
            </a:lvl4pPr>
            <a:lvl5pPr marL="2476424" lvl="4" indent="-343948" algn="ctr">
              <a:spcBef>
                <a:spcPts val="1733"/>
              </a:spcBef>
              <a:spcAft>
                <a:spcPts val="0"/>
              </a:spcAft>
              <a:buSzPts val="1400"/>
              <a:buChar char="○"/>
              <a:defRPr/>
            </a:lvl5pPr>
            <a:lvl6pPr marL="2971709" lvl="5" indent="-343948" algn="ctr">
              <a:spcBef>
                <a:spcPts val="1733"/>
              </a:spcBef>
              <a:spcAft>
                <a:spcPts val="0"/>
              </a:spcAft>
              <a:buSzPts val="1400"/>
              <a:buChar char="■"/>
              <a:defRPr/>
            </a:lvl6pPr>
            <a:lvl7pPr marL="3466993" lvl="6" indent="-343948" algn="ctr">
              <a:spcBef>
                <a:spcPts val="1733"/>
              </a:spcBef>
              <a:spcAft>
                <a:spcPts val="0"/>
              </a:spcAft>
              <a:buSzPts val="1400"/>
              <a:buChar char="●"/>
              <a:defRPr/>
            </a:lvl7pPr>
            <a:lvl8pPr marL="3962278" lvl="7" indent="-343948" algn="ctr">
              <a:spcBef>
                <a:spcPts val="1733"/>
              </a:spcBef>
              <a:spcAft>
                <a:spcPts val="0"/>
              </a:spcAft>
              <a:buSzPts val="1400"/>
              <a:buChar char="○"/>
              <a:defRPr/>
            </a:lvl8pPr>
            <a:lvl9pPr marL="4457563" lvl="8" indent="-343948" algn="ctr">
              <a:spcBef>
                <a:spcPts val="1733"/>
              </a:spcBef>
              <a:spcAft>
                <a:spcPts val="17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447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059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95300" y="1524000"/>
            <a:ext cx="4398264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035550" y="1524000"/>
            <a:ext cx="4398264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2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60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24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88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73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53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156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47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96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399593"/>
            <a:ext cx="4376870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95300" y="2201896"/>
            <a:ext cx="437515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5037270" y="2201896"/>
            <a:ext cx="437515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5448"/>
            <a:ext cx="8915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5035550" y="1399593"/>
            <a:ext cx="4376870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9857" y="2180219"/>
            <a:ext cx="406146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51120" y="2180219"/>
            <a:ext cx="406146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509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8401" y="1447801"/>
            <a:ext cx="7170847" cy="3329581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8401" y="4777380"/>
            <a:ext cx="717084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09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1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02" y="2861734"/>
            <a:ext cx="7170846" cy="1915647"/>
          </a:xfrm>
        </p:spPr>
        <p:txBody>
          <a:bodyPr anchor="b"/>
          <a:lstStyle>
            <a:lvl1pPr algn="l">
              <a:defRPr sz="325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401" y="4777381"/>
            <a:ext cx="7170847" cy="860400"/>
          </a:xfrm>
        </p:spPr>
        <p:txBody>
          <a:bodyPr anchor="t"/>
          <a:lstStyle>
            <a:lvl1pPr marL="0" indent="0" algn="l">
              <a:buNone/>
              <a:defRPr sz="1625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81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6442" y="2060576"/>
            <a:ext cx="3572025" cy="4195763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300"/>
            </a:lvl2pPr>
            <a:lvl3pPr>
              <a:defRPr sz="1138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276" y="2056093"/>
            <a:ext cx="3572027" cy="4200245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300"/>
            </a:lvl2pPr>
            <a:lvl3pPr>
              <a:defRPr sz="1138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141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442" y="1905000"/>
            <a:ext cx="3572025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6442" y="2514600"/>
            <a:ext cx="3572025" cy="3741738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300"/>
            </a:lvl2pPr>
            <a:lvl3pPr>
              <a:defRPr sz="1138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278" y="1905000"/>
            <a:ext cx="3572025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278" y="2514600"/>
            <a:ext cx="3572025" cy="3741738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300"/>
            </a:lvl2pPr>
            <a:lvl3pPr>
              <a:defRPr sz="1138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7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85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98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399" y="1447800"/>
            <a:ext cx="2763365" cy="1447800"/>
          </a:xfrm>
        </p:spPr>
        <p:txBody>
          <a:bodyPr anchor="b"/>
          <a:lstStyle>
            <a:lvl1pPr algn="l">
              <a:defRPr sz="195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501" y="1447800"/>
            <a:ext cx="4221748" cy="4572000"/>
          </a:xfrm>
        </p:spPr>
        <p:txBody>
          <a:bodyPr anchor="ctr">
            <a:normAutofit/>
          </a:bodyPr>
          <a:lstStyle>
            <a:lvl1pPr>
              <a:defRPr sz="1625"/>
            </a:lvl1pPr>
            <a:lvl2pPr>
              <a:defRPr sz="1463"/>
            </a:lvl2pPr>
            <a:lvl3pPr>
              <a:defRPr sz="130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00" y="3129281"/>
            <a:ext cx="2763364" cy="2895599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726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550" y="1854192"/>
            <a:ext cx="4137986" cy="1574808"/>
          </a:xfrm>
        </p:spPr>
        <p:txBody>
          <a:bodyPr anchor="b">
            <a:normAutofit/>
          </a:bodyPr>
          <a:lstStyle>
            <a:lvl1pPr algn="l">
              <a:defRPr sz="2925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6506" y="1143000"/>
            <a:ext cx="26003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01" y="3657600"/>
            <a:ext cx="4131545" cy="1371600"/>
          </a:xfrm>
        </p:spPr>
        <p:txBody>
          <a:bodyPr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5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02" y="4800587"/>
            <a:ext cx="7170846" cy="566738"/>
          </a:xfrm>
        </p:spPr>
        <p:txBody>
          <a:bodyPr anchor="b">
            <a:normAutofit/>
          </a:bodyPr>
          <a:lstStyle>
            <a:lvl1pPr algn="l">
              <a:defRPr sz="195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8401" y="685800"/>
            <a:ext cx="717084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02" y="5367325"/>
            <a:ext cx="7170846" cy="493712"/>
          </a:xfrm>
        </p:spPr>
        <p:txBody>
          <a:bodyPr>
            <a:normAutofit/>
          </a:bodyPr>
          <a:lstStyle>
            <a:lvl1pPr marL="0" indent="0">
              <a:buNone/>
              <a:defRPr sz="975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80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01" y="1447800"/>
            <a:ext cx="7170848" cy="1981200"/>
          </a:xfrm>
        </p:spPr>
        <p:txBody>
          <a:bodyPr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01" y="3657600"/>
            <a:ext cx="717084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463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01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26" y="1447800"/>
            <a:ext cx="6499443" cy="2323374"/>
          </a:xfrm>
        </p:spPr>
        <p:txBody>
          <a:bodyPr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68450" y="3771174"/>
            <a:ext cx="5914715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13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01" y="4350657"/>
            <a:ext cx="717084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463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9864" y="971254"/>
            <a:ext cx="651554" cy="161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913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1023" y="2613788"/>
            <a:ext cx="651554" cy="161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913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4612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00" y="3124201"/>
            <a:ext cx="7170849" cy="1653180"/>
          </a:xfrm>
        </p:spPr>
        <p:txBody>
          <a:bodyPr anchor="b"/>
          <a:lstStyle>
            <a:lvl1pPr algn="l">
              <a:defRPr sz="325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401" y="4777381"/>
            <a:ext cx="7170848" cy="860400"/>
          </a:xfrm>
        </p:spPr>
        <p:txBody>
          <a:bodyPr anchor="t"/>
          <a:lstStyle>
            <a:lvl1pPr marL="0" indent="0" algn="l">
              <a:buNone/>
              <a:defRPr sz="162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23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269" y="1981200"/>
            <a:ext cx="2394329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0126" y="2667000"/>
            <a:ext cx="237847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55473" y="1981200"/>
            <a:ext cx="2385696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46899" y="2667000"/>
            <a:ext cx="239427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788819" y="1981200"/>
            <a:ext cx="2382342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788819" y="2667000"/>
            <a:ext cx="238234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27490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56809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11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126" y="4250949"/>
            <a:ext cx="2388791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0126" y="2209800"/>
            <a:ext cx="238879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0126" y="4827212"/>
            <a:ext cx="2388791" cy="659189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60117" y="4250949"/>
            <a:ext cx="2381052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60117" y="2209800"/>
            <a:ext cx="238105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59018" y="4827211"/>
            <a:ext cx="23842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788819" y="4250949"/>
            <a:ext cx="2382342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788818" y="2209800"/>
            <a:ext cx="238234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788717" y="4827209"/>
            <a:ext cx="23854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27490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56809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69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17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7173" y="430214"/>
            <a:ext cx="1423988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0126" y="887414"/>
            <a:ext cx="603130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738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906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126" y="1449148"/>
            <a:ext cx="8589750" cy="2971051"/>
          </a:xfrm>
        </p:spPr>
        <p:txBody>
          <a:bodyPr/>
          <a:lstStyle>
            <a:lvl1pPr>
              <a:defRPr sz="438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126" y="5280847"/>
            <a:ext cx="858975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2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906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25" y="447188"/>
            <a:ext cx="858974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204" y="2222287"/>
            <a:ext cx="8575591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8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9906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25" y="2951396"/>
            <a:ext cx="8581152" cy="1468800"/>
          </a:xfrm>
        </p:spPr>
        <p:txBody>
          <a:bodyPr anchor="b"/>
          <a:lstStyle>
            <a:lvl1pPr algn="r">
              <a:defRPr sz="39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125" y="5281202"/>
            <a:ext cx="8581152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463">
                <a:solidFill>
                  <a:schemeClr val="tx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862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906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5204" y="2222288"/>
            <a:ext cx="4213522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275" y="2222287"/>
            <a:ext cx="4220599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4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906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967" y="2174875"/>
            <a:ext cx="4216759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625" b="0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967" y="2751139"/>
            <a:ext cx="4216758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7275" y="2174875"/>
            <a:ext cx="4220599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625" b="0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7275" y="2751139"/>
            <a:ext cx="4220599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960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906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417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722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71935" y="446088"/>
            <a:ext cx="2882371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35" y="446088"/>
            <a:ext cx="2882371" cy="1618396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5202" y="446089"/>
            <a:ext cx="5080264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1935" y="2260739"/>
            <a:ext cx="2882371" cy="3600311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102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66" y="727523"/>
            <a:ext cx="3943053" cy="1617163"/>
          </a:xfrm>
        </p:spPr>
        <p:txBody>
          <a:bodyPr anchor="b">
            <a:normAutofit/>
          </a:bodyPr>
          <a:lstStyle>
            <a:lvl1pPr algn="l">
              <a:defRPr sz="195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954720" y="0"/>
            <a:ext cx="4951280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138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966" y="2344684"/>
            <a:ext cx="3943053" cy="3516365"/>
          </a:xfrm>
        </p:spPr>
        <p:txBody>
          <a:bodyPr anchor="t">
            <a:normAutofit/>
          </a:bodyPr>
          <a:lstStyle>
            <a:lvl1pPr marL="0" indent="0">
              <a:buNone/>
              <a:defRPr sz="975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157221" y="6041363"/>
            <a:ext cx="793714" cy="365125"/>
          </a:xfrm>
        </p:spPr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9697" y="6041363"/>
            <a:ext cx="267752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50935" y="5915889"/>
            <a:ext cx="863001" cy="490599"/>
          </a:xfrm>
        </p:spPr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548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25" y="4800600"/>
            <a:ext cx="8581152" cy="566738"/>
          </a:xfrm>
        </p:spPr>
        <p:txBody>
          <a:bodyPr anchor="b">
            <a:normAutofit/>
          </a:bodyPr>
          <a:lstStyle>
            <a:lvl1pPr algn="l">
              <a:defRPr sz="195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906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3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125" y="5367338"/>
            <a:ext cx="8581152" cy="493712"/>
          </a:xfrm>
        </p:spPr>
        <p:txBody>
          <a:bodyPr>
            <a:normAutofit/>
          </a:bodyPr>
          <a:lstStyle>
            <a:lvl1pPr marL="0" indent="0">
              <a:buNone/>
              <a:defRPr sz="975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978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513254" y="1081456"/>
            <a:ext cx="5145088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25" y="1238502"/>
            <a:ext cx="4788745" cy="2645912"/>
          </a:xfrm>
        </p:spPr>
        <p:txBody>
          <a:bodyPr anchor="b"/>
          <a:lstStyle>
            <a:lvl1pPr algn="l">
              <a:defRPr sz="3413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17" y="4443681"/>
            <a:ext cx="4786954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463">
                <a:solidFill>
                  <a:schemeClr val="tx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4397" y="1081457"/>
            <a:ext cx="3095626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341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926969" y="2286585"/>
            <a:ext cx="3977281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02635" y="2435958"/>
            <a:ext cx="3560798" cy="2007789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001750" y="2286001"/>
            <a:ext cx="3965244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5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95300" y="457200"/>
            <a:ext cx="67691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46950" y="1600200"/>
            <a:ext cx="2149602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7346950" y="457200"/>
            <a:ext cx="21463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906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023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6231592" y="446089"/>
            <a:ext cx="367440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9127" y="586171"/>
            <a:ext cx="2027018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8126" y="446089"/>
            <a:ext cx="5371876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601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8045" y="5929931"/>
            <a:ext cx="8925720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1463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90139" y="1287496"/>
            <a:ext cx="8925720" cy="2324101"/>
          </a:xfrm>
          <a:prstGeom prst="rect">
            <a:avLst/>
          </a:prstGeom>
        </p:spPr>
        <p:txBody>
          <a:bodyPr anchor="b"/>
          <a:lstStyle>
            <a:lvl1pPr>
              <a:defRPr sz="4713" spc="-9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8045" y="3611595"/>
            <a:ext cx="8925719" cy="952501"/>
          </a:xfrm>
          <a:prstGeom prst="rect">
            <a:avLst/>
          </a:prstGeom>
        </p:spPr>
        <p:txBody>
          <a:bodyPr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1pPr>
            <a:lvl2pPr marL="0" indent="18576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2pPr>
            <a:lvl3pPr marL="0" indent="37152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3pPr>
            <a:lvl4pPr marL="0" indent="55728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4pPr>
            <a:lvl5pPr marL="0" indent="74304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857872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469503" y="-647700"/>
            <a:ext cx="10865644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90141" y="3562350"/>
            <a:ext cx="8925719" cy="2324100"/>
          </a:xfrm>
          <a:prstGeom prst="rect">
            <a:avLst/>
          </a:prstGeom>
        </p:spPr>
        <p:txBody>
          <a:bodyPr anchor="b"/>
          <a:lstStyle>
            <a:lvl1pPr>
              <a:defRPr sz="4713" spc="-94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90624" y="553069"/>
            <a:ext cx="892475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1463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0141" y="5804955"/>
            <a:ext cx="8925719" cy="558476"/>
          </a:xfrm>
          <a:prstGeom prst="rect">
            <a:avLst/>
          </a:prstGeom>
        </p:spPr>
        <p:txBody>
          <a:bodyPr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1pPr>
            <a:lvl2pPr marL="0" indent="18576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2pPr>
            <a:lvl3pPr marL="0" indent="37152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3pPr>
            <a:lvl4pPr marL="0" indent="55728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4pPr>
            <a:lvl5pPr marL="0" indent="74304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17474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4457700" y="-101600"/>
            <a:ext cx="4933840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90141" y="635000"/>
            <a:ext cx="3972719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0141" y="3530288"/>
            <a:ext cx="3972719" cy="2692712"/>
          </a:xfrm>
          <a:prstGeom prst="rect">
            <a:avLst/>
          </a:prstGeom>
        </p:spPr>
        <p:txBody>
          <a:bodyPr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1pPr>
            <a:lvl2pPr marL="0" indent="18576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2pPr>
            <a:lvl3pPr marL="0" indent="37152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3pPr>
            <a:lvl4pPr marL="0" indent="55728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4pPr>
            <a:lvl5pPr marL="0" indent="74304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75609" y="6514858"/>
            <a:ext cx="203582" cy="215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21553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0141" y="1186481"/>
            <a:ext cx="8925719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823833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66327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0141" y="1186481"/>
            <a:ext cx="3972719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0141" y="2124252"/>
            <a:ext cx="3972719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4953000" y="-203633"/>
            <a:ext cx="4434980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90141" y="539750"/>
            <a:ext cx="3972719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71437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90139" y="2266950"/>
            <a:ext cx="8925720" cy="2324100"/>
          </a:xfrm>
          <a:prstGeom prst="rect">
            <a:avLst/>
          </a:prstGeom>
        </p:spPr>
        <p:txBody>
          <a:bodyPr anchor="ctr"/>
          <a:lstStyle>
            <a:lvl1pPr>
              <a:defRPr sz="4713" b="0" spc="-9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75609" y="6514858"/>
            <a:ext cx="203582" cy="215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52278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90141" y="539750"/>
            <a:ext cx="8925719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0141" y="1186481"/>
            <a:ext cx="8925719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50339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850" y="457200"/>
            <a:ext cx="222885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300" y="457200"/>
            <a:ext cx="652145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1850" y="1600200"/>
            <a:ext cx="222885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90141" y="539750"/>
            <a:ext cx="8925719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0141" y="1186481"/>
            <a:ext cx="8925719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335401">
              <a:lnSpc>
                <a:spcPct val="100000"/>
              </a:lnSpc>
              <a:spcBef>
                <a:spcPts val="731"/>
              </a:spcBef>
              <a:buSzTx/>
              <a:buNone/>
              <a:defRPr sz="2235" spc="-22"/>
            </a:lvl1pPr>
            <a:lvl2pPr marL="0" indent="185760" defTabSz="335401">
              <a:lnSpc>
                <a:spcPct val="100000"/>
              </a:lnSpc>
              <a:spcBef>
                <a:spcPts val="731"/>
              </a:spcBef>
              <a:buSzTx/>
              <a:buNone/>
              <a:defRPr sz="2235" spc="-22"/>
            </a:lvl2pPr>
            <a:lvl3pPr marL="0" indent="371521" defTabSz="335401">
              <a:lnSpc>
                <a:spcPct val="100000"/>
              </a:lnSpc>
              <a:spcBef>
                <a:spcPts val="731"/>
              </a:spcBef>
              <a:buSzTx/>
              <a:buNone/>
              <a:defRPr sz="2235" spc="-22"/>
            </a:lvl3pPr>
            <a:lvl4pPr marL="0" indent="557281" defTabSz="335401">
              <a:lnSpc>
                <a:spcPct val="100000"/>
              </a:lnSpc>
              <a:spcBef>
                <a:spcPts val="731"/>
              </a:spcBef>
              <a:buSzTx/>
              <a:buNone/>
              <a:defRPr sz="2235" spc="-22"/>
            </a:lvl4pPr>
            <a:lvl5pPr marL="0" indent="743041" defTabSz="335401">
              <a:lnSpc>
                <a:spcPct val="100000"/>
              </a:lnSpc>
              <a:spcBef>
                <a:spcPts val="731"/>
              </a:spcBef>
              <a:buSzTx/>
              <a:buNone/>
              <a:defRPr sz="2235" spc="-22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27644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0141" y="2460422"/>
            <a:ext cx="8925719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4713" spc="-9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185760" algn="ctr">
              <a:lnSpc>
                <a:spcPct val="80000"/>
              </a:lnSpc>
              <a:spcBef>
                <a:spcPts val="0"/>
              </a:spcBef>
              <a:buSzTx/>
              <a:buNone/>
              <a:defRPr sz="4713" spc="-9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371521" algn="ctr">
              <a:lnSpc>
                <a:spcPct val="80000"/>
              </a:lnSpc>
              <a:spcBef>
                <a:spcPts val="0"/>
              </a:spcBef>
              <a:buSzTx/>
              <a:buNone/>
              <a:defRPr sz="4713" spc="-9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557281" algn="ctr">
              <a:lnSpc>
                <a:spcPct val="80000"/>
              </a:lnSpc>
              <a:spcBef>
                <a:spcPts val="0"/>
              </a:spcBef>
              <a:buSzTx/>
              <a:buNone/>
              <a:defRPr sz="4713" spc="-9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743041" algn="ctr">
              <a:lnSpc>
                <a:spcPct val="80000"/>
              </a:lnSpc>
              <a:spcBef>
                <a:spcPts val="0"/>
              </a:spcBef>
              <a:buSzTx/>
              <a:buNone/>
              <a:defRPr sz="4713" spc="-9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54569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0141" y="537964"/>
            <a:ext cx="8925719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0158" b="1" spc="-102"/>
            </a:lvl1pPr>
            <a:lvl2pPr marL="0" indent="185760" algn="ctr">
              <a:lnSpc>
                <a:spcPct val="80000"/>
              </a:lnSpc>
              <a:spcBef>
                <a:spcPts val="0"/>
              </a:spcBef>
              <a:buSzTx/>
              <a:buNone/>
              <a:defRPr sz="10158" b="1" spc="-102"/>
            </a:lvl2pPr>
            <a:lvl3pPr marL="0" indent="371521" algn="ctr">
              <a:lnSpc>
                <a:spcPct val="80000"/>
              </a:lnSpc>
              <a:spcBef>
                <a:spcPts val="0"/>
              </a:spcBef>
              <a:buSzTx/>
              <a:buNone/>
              <a:defRPr sz="10158" b="1" spc="-102"/>
            </a:lvl3pPr>
            <a:lvl4pPr marL="0" indent="557281" algn="ctr">
              <a:lnSpc>
                <a:spcPct val="80000"/>
              </a:lnSpc>
              <a:spcBef>
                <a:spcPts val="0"/>
              </a:spcBef>
              <a:buSzTx/>
              <a:buNone/>
              <a:defRPr sz="10158" b="1" spc="-102"/>
            </a:lvl4pPr>
            <a:lvl5pPr marL="0" indent="743041" algn="ctr">
              <a:lnSpc>
                <a:spcPct val="80000"/>
              </a:lnSpc>
              <a:spcBef>
                <a:spcPts val="0"/>
              </a:spcBef>
              <a:buSzTx/>
              <a:buNone/>
              <a:defRPr sz="10158" b="1" spc="-102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0141" y="4131090"/>
            <a:ext cx="8925719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13223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87198" y="5337727"/>
            <a:ext cx="820627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1463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12531" y="2469930"/>
            <a:ext cx="8480938" cy="1918140"/>
          </a:xfrm>
          <a:prstGeom prst="rect">
            <a:avLst/>
          </a:prstGeom>
        </p:spPr>
        <p:txBody>
          <a:bodyPr/>
          <a:lstStyle>
            <a:lvl1pPr marL="259594" indent="-190920">
              <a:spcBef>
                <a:spcPts val="0"/>
              </a:spcBef>
              <a:buSzTx/>
              <a:buNone/>
              <a:defRPr sz="3454" spc="-6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59594" indent="-5160">
              <a:spcBef>
                <a:spcPts val="0"/>
              </a:spcBef>
              <a:buSzTx/>
              <a:buNone/>
              <a:defRPr sz="3454" spc="-6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59594" indent="180600">
              <a:spcBef>
                <a:spcPts val="0"/>
              </a:spcBef>
              <a:buSzTx/>
              <a:buNone/>
              <a:defRPr sz="3454" spc="-6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59594" indent="366361">
              <a:spcBef>
                <a:spcPts val="0"/>
              </a:spcBef>
              <a:buSzTx/>
              <a:buNone/>
              <a:defRPr sz="3454" spc="-6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59594" indent="552121">
              <a:spcBef>
                <a:spcPts val="0"/>
              </a:spcBef>
              <a:buSzTx/>
              <a:buNone/>
              <a:defRPr sz="3454" spc="-6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44605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6402785" y="508000"/>
            <a:ext cx="3022134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5484416" y="1989138"/>
            <a:ext cx="4241006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56753" y="247650"/>
            <a:ext cx="6748463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6277209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541735" y="-2762250"/>
            <a:ext cx="10989469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1215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787990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8045" y="5929931"/>
            <a:ext cx="8925720" cy="3184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1463" b="1"/>
            </a:lvl1pPr>
            <a:lvl2pPr marL="433441" indent="-185760" defTabSz="335401">
              <a:lnSpc>
                <a:spcPct val="100000"/>
              </a:lnSpc>
              <a:spcBef>
                <a:spcPts val="0"/>
              </a:spcBef>
              <a:defRPr sz="1463" b="1"/>
            </a:lvl2pPr>
            <a:lvl3pPr marL="681121" indent="-185760" defTabSz="335401">
              <a:lnSpc>
                <a:spcPct val="100000"/>
              </a:lnSpc>
              <a:spcBef>
                <a:spcPts val="0"/>
              </a:spcBef>
              <a:defRPr sz="1463" b="1"/>
            </a:lvl3pPr>
            <a:lvl4pPr marL="928802" indent="-185760" defTabSz="335401">
              <a:lnSpc>
                <a:spcPct val="100000"/>
              </a:lnSpc>
              <a:spcBef>
                <a:spcPts val="0"/>
              </a:spcBef>
              <a:defRPr sz="1463" b="1"/>
            </a:lvl4pPr>
            <a:lvl5pPr marL="1176482" indent="-185760" defTabSz="335401">
              <a:lnSpc>
                <a:spcPct val="100000"/>
              </a:lnSpc>
              <a:spcBef>
                <a:spcPts val="0"/>
              </a:spcBef>
              <a:defRPr sz="1463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90139" y="1287496"/>
            <a:ext cx="8925721" cy="2324101"/>
          </a:xfrm>
          <a:prstGeom prst="rect">
            <a:avLst/>
          </a:prstGeom>
        </p:spPr>
        <p:txBody>
          <a:bodyPr anchor="b"/>
          <a:lstStyle>
            <a:lvl1pPr defTabSz="990696">
              <a:defRPr sz="4713" spc="-94"/>
            </a:lvl1pPr>
          </a:lstStyle>
          <a:p>
            <a:r>
              <a:t>Presentation Title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8045" y="3611595"/>
            <a:ext cx="8925720" cy="952501"/>
          </a:xfrm>
          <a:prstGeom prst="rect">
            <a:avLst/>
          </a:prstGeom>
        </p:spPr>
        <p:txBody>
          <a:bodyPr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1pPr>
          </a:lstStyle>
          <a:p>
            <a:r>
              <a:t>Presentation Subtitle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75609" y="6512741"/>
            <a:ext cx="203582" cy="215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545127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809" y="3085765"/>
            <a:ext cx="9151079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218" y="1020431"/>
            <a:ext cx="8932259" cy="1475013"/>
          </a:xfrm>
          <a:effectLst/>
        </p:spPr>
        <p:txBody>
          <a:bodyPr anchor="b">
            <a:normAutofit/>
          </a:bodyPr>
          <a:lstStyle>
            <a:lvl1pPr>
              <a:defRPr sz="292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220" y="2495446"/>
            <a:ext cx="893225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300" cap="all">
                <a:solidFill>
                  <a:schemeClr val="accent2"/>
                </a:solidFill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9835" y="5956138"/>
            <a:ext cx="23114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219" y="5951812"/>
            <a:ext cx="5620233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8619" y="5956138"/>
            <a:ext cx="82585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58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57732" y="614407"/>
            <a:ext cx="9188837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19" y="702156"/>
            <a:ext cx="8961563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19" y="2180497"/>
            <a:ext cx="8961562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8619" y="5956138"/>
            <a:ext cx="855163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0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95300" y="1447800"/>
            <a:ext cx="89154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273800" y="6203667"/>
            <a:ext cx="28067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106B4A3-4212-4E39-93DE-E053E8F69C2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311400" y="6203667"/>
            <a:ext cx="387985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9111456" y="6181531"/>
            <a:ext cx="6604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95300" y="152400"/>
            <a:ext cx="89154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22" r:id="rId1"/>
    <p:sldLayoutId id="2147484923" r:id="rId2"/>
    <p:sldLayoutId id="2147484924" r:id="rId3"/>
    <p:sldLayoutId id="2147484925" r:id="rId4"/>
    <p:sldLayoutId id="2147484926" r:id="rId5"/>
    <p:sldLayoutId id="2147484927" r:id="rId6"/>
    <p:sldLayoutId id="2147484928" r:id="rId7"/>
    <p:sldLayoutId id="2147484929" r:id="rId8"/>
    <p:sldLayoutId id="2147484930" r:id="rId9"/>
    <p:sldLayoutId id="2147484931" r:id="rId10"/>
    <p:sldLayoutId id="2147484932" r:id="rId11"/>
  </p:sldLayoutIdLst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animBg="1"/>
    </p:bld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5EC373-DD71-304C-9633-362B6B64C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21766-6F09-5A49-955F-08C5658F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5EF47-A495-E144-8098-1AB9E32D0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E924-4DAE-4542-8383-20E2CBCAC255}" type="datetimeFigureOut">
              <a:rPr lang="en-JO" smtClean="0"/>
              <a:t>09/07/2021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07D2-D06F-9C4F-83D4-0435CA602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5A954-A6B2-9343-9E8B-737AFB241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A22B-0DAE-1046-9D10-AEB0B775C1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58411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O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2219" y="705124"/>
            <a:ext cx="8961563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219" y="2336003"/>
            <a:ext cx="8961563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9836" y="5956138"/>
            <a:ext cx="2311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1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219" y="5951812"/>
            <a:ext cx="56202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31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8619" y="5956138"/>
            <a:ext cx="8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1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2809" y="457200"/>
            <a:ext cx="3008948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534244" y="453643"/>
            <a:ext cx="3008948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446487" y="457200"/>
            <a:ext cx="3008948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457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  <p:sldLayoutId id="2147485080" r:id="rId6"/>
    <p:sldLayoutId id="2147485081" r:id="rId7"/>
    <p:sldLayoutId id="2147485082" r:id="rId8"/>
    <p:sldLayoutId id="2147485083" r:id="rId9"/>
    <p:sldLayoutId id="2147485084" r:id="rId10"/>
    <p:sldLayoutId id="2147485085" r:id="rId11"/>
  </p:sldLayoutIdLst>
  <p:txStyles>
    <p:titleStyle>
      <a:lvl1pPr algn="l" defTabSz="371475" rtl="0" eaLnBrk="1" latinLnBrk="0" hangingPunct="1">
        <a:spcBef>
          <a:spcPct val="0"/>
        </a:spcBef>
        <a:buNone/>
        <a:defRPr sz="2275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48625" indent="-248625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63" kern="1200">
          <a:solidFill>
            <a:schemeClr val="tx2"/>
          </a:solidFill>
          <a:latin typeface="+mn-lt"/>
          <a:ea typeface="+mn-ea"/>
          <a:cs typeface="+mn-cs"/>
        </a:defRPr>
      </a:lvl1pPr>
      <a:lvl2pPr marL="511875" indent="-248625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2"/>
          </a:solidFill>
          <a:latin typeface="+mn-lt"/>
          <a:ea typeface="+mn-ea"/>
          <a:cs typeface="+mn-cs"/>
        </a:defRPr>
      </a:lvl2pPr>
      <a:lvl3pPr marL="731250" indent="-219375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38" kern="1200">
          <a:solidFill>
            <a:schemeClr val="tx2"/>
          </a:solidFill>
          <a:latin typeface="+mn-lt"/>
          <a:ea typeface="+mn-ea"/>
          <a:cs typeface="+mn-cs"/>
        </a:defRPr>
      </a:lvl3pPr>
      <a:lvl4pPr marL="1009125" indent="-190125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4pPr>
      <a:lvl5pPr marL="1301625" indent="-190125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5pPr>
      <a:lvl6pPr marL="154375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6pPr>
      <a:lvl7pPr marL="178750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7pPr>
      <a:lvl8pPr marL="203125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8pPr>
      <a:lvl9pPr marL="227500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85" y="0"/>
            <a:ext cx="9936844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2514" y="982133"/>
            <a:ext cx="7800972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3" y="2556932"/>
            <a:ext cx="7800972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50469" y="5969000"/>
            <a:ext cx="13001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C688A1-F78B-46D0-B443-3CA80EDEEA3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2513" y="5969000"/>
            <a:ext cx="5936044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2545" y="5969000"/>
            <a:ext cx="440941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27C2D8-9F1F-4747-9423-773C5A780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  <p:sldLayoutId id="2147484946" r:id="rId12"/>
    <p:sldLayoutId id="2147484947" r:id="rId13"/>
    <p:sldLayoutId id="2147484948" r:id="rId14"/>
    <p:sldLayoutId id="2147484949" r:id="rId15"/>
    <p:sldLayoutId id="2147484950" r:id="rId16"/>
    <p:sldLayoutId id="2147484951" r:id="rId17"/>
  </p:sldLayoutIdLst>
  <p:txStyles>
    <p:titleStyle>
      <a:lvl1pPr algn="ctr" defTabSz="371475" rtl="0" eaLnBrk="1" latinLnBrk="0" hangingPunct="1">
        <a:spcBef>
          <a:spcPct val="0"/>
        </a:spcBef>
        <a:buNone/>
        <a:defRPr sz="3575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2172" indent="-232172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SzPct val="115000"/>
        <a:buFont typeface="Arial"/>
        <a:buChar char="•"/>
        <a:defRPr sz="19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603647" indent="-232172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SzPct val="115000"/>
        <a:buFont typeface="Arial"/>
        <a:buChar char="•"/>
        <a:defRPr sz="162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75122" indent="-232172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SzPct val="115000"/>
        <a:buFont typeface="Arial"/>
        <a:buChar char="•"/>
        <a:defRPr sz="146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253728" indent="-139303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SzPct val="115000"/>
        <a:buFont typeface="Arial"/>
        <a:buChar char="•"/>
        <a:defRPr sz="13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625203" indent="-139303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SzPct val="115000"/>
        <a:buFont typeface="Arial"/>
        <a:buChar char="•"/>
        <a:defRPr sz="113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043113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SzPct val="115000"/>
        <a:buFont typeface="Arial"/>
        <a:buChar char="•"/>
        <a:defRPr sz="113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414588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SzPct val="115000"/>
        <a:buFont typeface="Arial"/>
        <a:buChar char="•"/>
        <a:defRPr sz="113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786063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SzPct val="115000"/>
        <a:buFont typeface="Arial"/>
        <a:buChar char="•"/>
        <a:defRPr sz="113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157538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SzPct val="115000"/>
        <a:buFont typeface="Arial"/>
        <a:buChar char="•"/>
        <a:defRPr sz="113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83">
                <a:solidFill>
                  <a:schemeClr val="dk2"/>
                </a:solidFill>
              </a:defRPr>
            </a:lvl1pPr>
            <a:lvl2pPr lvl="1" algn="r">
              <a:buNone/>
              <a:defRPr sz="1083">
                <a:solidFill>
                  <a:schemeClr val="dk2"/>
                </a:solidFill>
              </a:defRPr>
            </a:lvl2pPr>
            <a:lvl3pPr lvl="2" algn="r">
              <a:buNone/>
              <a:defRPr sz="1083">
                <a:solidFill>
                  <a:schemeClr val="dk2"/>
                </a:solidFill>
              </a:defRPr>
            </a:lvl3pPr>
            <a:lvl4pPr lvl="3" algn="r">
              <a:buNone/>
              <a:defRPr sz="1083">
                <a:solidFill>
                  <a:schemeClr val="dk2"/>
                </a:solidFill>
              </a:defRPr>
            </a:lvl4pPr>
            <a:lvl5pPr lvl="4" algn="r">
              <a:buNone/>
              <a:defRPr sz="1083">
                <a:solidFill>
                  <a:schemeClr val="dk2"/>
                </a:solidFill>
              </a:defRPr>
            </a:lvl5pPr>
            <a:lvl6pPr lvl="5" algn="r">
              <a:buNone/>
              <a:defRPr sz="1083">
                <a:solidFill>
                  <a:schemeClr val="dk2"/>
                </a:solidFill>
              </a:defRPr>
            </a:lvl6pPr>
            <a:lvl7pPr lvl="6" algn="r">
              <a:buNone/>
              <a:defRPr sz="1083">
                <a:solidFill>
                  <a:schemeClr val="dk2"/>
                </a:solidFill>
              </a:defRPr>
            </a:lvl7pPr>
            <a:lvl8pPr lvl="7" algn="r">
              <a:buNone/>
              <a:defRPr sz="1083">
                <a:solidFill>
                  <a:schemeClr val="dk2"/>
                </a:solidFill>
              </a:defRPr>
            </a:lvl8pPr>
            <a:lvl9pPr lvl="8" algn="r">
              <a:buNone/>
              <a:defRPr sz="1083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96514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E3D4A-FFD9-48D1-A573-79CEB0061BC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C84EB-972D-4653-ABE2-F4BC11C0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2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328007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236960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994822" y="1676400"/>
            <a:ext cx="2290763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6499523" y="1"/>
            <a:ext cx="1302752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992276" y="6096000"/>
            <a:ext cx="807409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80722" y="0"/>
            <a:ext cx="557213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966" y="452718"/>
            <a:ext cx="7641337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441" y="2052919"/>
            <a:ext cx="7269065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158588" y="1819276"/>
            <a:ext cx="990599" cy="2476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94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11298" y="3253873"/>
            <a:ext cx="3859795" cy="2476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94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411439" y="295730"/>
            <a:ext cx="68103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275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94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  <p:sldLayoutId id="2147484988" r:id="rId12"/>
    <p:sldLayoutId id="2147484989" r:id="rId13"/>
    <p:sldLayoutId id="2147484990" r:id="rId14"/>
    <p:sldLayoutId id="2147484991" r:id="rId15"/>
    <p:sldLayoutId id="2147484992" r:id="rId16"/>
    <p:sldLayoutId id="2147484993" r:id="rId17"/>
  </p:sldLayoutIdLst>
  <p:hf sldNum="0" hdr="0" ftr="0" dt="0"/>
  <p:txStyles>
    <p:titleStyle>
      <a:lvl1pPr algn="l" defTabSz="371475" rtl="0" eaLnBrk="1" latinLnBrk="0" hangingPunct="1">
        <a:spcBef>
          <a:spcPct val="0"/>
        </a:spcBef>
        <a:buNone/>
        <a:defRPr sz="3413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8606" indent="-278606" algn="l" defTabSz="371475" rtl="0" eaLnBrk="1" latinLnBrk="0" hangingPunct="1">
        <a:spcBef>
          <a:spcPts val="81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25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603647" indent="-232172" algn="l" defTabSz="371475" rtl="0" eaLnBrk="1" latinLnBrk="0" hangingPunct="1">
        <a:spcBef>
          <a:spcPts val="81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63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928688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300163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671638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036125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414588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786063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157538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125" y="447188"/>
            <a:ext cx="858974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125" y="2184402"/>
            <a:ext cx="8582669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855" y="6041363"/>
            <a:ext cx="702351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3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84384" y="6041363"/>
            <a:ext cx="10917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31">
                <a:solidFill>
                  <a:schemeClr val="tx1"/>
                </a:solidFill>
              </a:defRPr>
            </a:lvl1pPr>
          </a:lstStyle>
          <a:p>
            <a:fld id="{AAAAE844-32CF-4BD0-972B-E3699CCDB96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6144" y="5915889"/>
            <a:ext cx="863001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625">
                <a:solidFill>
                  <a:schemeClr val="accent1"/>
                </a:solidFill>
              </a:defRPr>
            </a:lvl1pPr>
          </a:lstStyle>
          <a:p>
            <a:fld id="{9A9BAB85-1A41-495F-BA75-07C233CB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65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95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  <p:sldLayoutId id="2147485005" r:id="rId11"/>
    <p:sldLayoutId id="2147485006" r:id="rId12"/>
    <p:sldLayoutId id="2147485007" r:id="rId13"/>
    <p:sldLayoutId id="2147485008" r:id="rId14"/>
  </p:sldLayoutIdLst>
  <p:txStyles>
    <p:titleStyle>
      <a:lvl1pPr algn="l" defTabSz="371475" rtl="0" eaLnBrk="1" latinLnBrk="0" hangingPunct="1">
        <a:spcBef>
          <a:spcPct val="0"/>
        </a:spcBef>
        <a:buNone/>
        <a:defRPr sz="325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8606" indent="-278606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Font typeface="Wingdings 2" charset="2"/>
        <a:buChar char=""/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603647" indent="-232172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Font typeface="Wingdings 2" charset="2"/>
        <a:buChar char="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Font typeface="Wingdings 2" charset="2"/>
        <a:buChar char=""/>
        <a:defRPr sz="1138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Font typeface="Wingdings 2" charset="2"/>
        <a:buChar char="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Font typeface="Wingdings 2" charset="2"/>
        <a:buChar char="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95000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Font typeface="Wingdings 2" charset="2"/>
        <a:buChar char="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227500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Font typeface="Wingdings 2" charset="2"/>
        <a:buChar char="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260000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Font typeface="Wingdings 2" charset="2"/>
        <a:buChar char="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292500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1"/>
        </a:buClr>
        <a:buFont typeface="Wingdings 2" charset="2"/>
        <a:buChar char="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90141" y="539750"/>
            <a:ext cx="8925719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0141" y="2124252"/>
            <a:ext cx="8925719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75609" y="6512741"/>
            <a:ext cx="203582" cy="215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37360">
              <a:defRPr sz="73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5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0" r:id="rId1"/>
    <p:sldLayoutId id="2147485011" r:id="rId2"/>
    <p:sldLayoutId id="2147485012" r:id="rId3"/>
    <p:sldLayoutId id="2147485013" r:id="rId4"/>
    <p:sldLayoutId id="2147485014" r:id="rId5"/>
    <p:sldLayoutId id="2147485015" r:id="rId6"/>
    <p:sldLayoutId id="2147485016" r:id="rId7"/>
    <p:sldLayoutId id="2147485017" r:id="rId8"/>
    <p:sldLayoutId id="2147485018" r:id="rId9"/>
    <p:sldLayoutId id="2147485019" r:id="rId10"/>
    <p:sldLayoutId id="2147485020" r:id="rId11"/>
    <p:sldLayoutId id="2147485021" r:id="rId12"/>
    <p:sldLayoutId id="2147485022" r:id="rId13"/>
    <p:sldLayoutId id="2147485023" r:id="rId14"/>
    <p:sldLayoutId id="2147485024" r:id="rId15"/>
    <p:sldLayoutId id="2147485025" r:id="rId16"/>
  </p:sldLayoutIdLst>
  <p:transition spd="med"/>
  <p:txStyles>
    <p:titleStyle>
      <a:lvl1pPr marL="0" marR="0" indent="0" algn="l" defTabSz="990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54" b="1" i="0" u="none" strike="noStrike" cap="none" spc="-6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85760" algn="l" defTabSz="990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54" b="1" i="0" u="none" strike="noStrike" cap="none" spc="-6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71521" algn="l" defTabSz="990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54" b="1" i="0" u="none" strike="noStrike" cap="none" spc="-6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57281" algn="l" defTabSz="990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54" b="1" i="0" u="none" strike="noStrike" cap="none" spc="-6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743041" algn="l" defTabSz="990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54" b="1" i="0" u="none" strike="noStrike" cap="none" spc="-6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928802" algn="l" defTabSz="990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54" b="1" i="0" u="none" strike="noStrike" cap="none" spc="-6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114562" algn="l" defTabSz="990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54" b="1" i="0" u="none" strike="noStrike" cap="none" spc="-6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300323" algn="l" defTabSz="990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54" b="1" i="0" u="none" strike="noStrike" cap="none" spc="-6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486083" algn="l" defTabSz="990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54" b="1" i="0" u="none" strike="noStrike" cap="none" spc="-6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47680" marR="0" indent="-247680" algn="l" defTabSz="990697" rtl="0" latinLnBrk="0">
        <a:lnSpc>
          <a:spcPct val="90000"/>
        </a:lnSpc>
        <a:spcBef>
          <a:spcPts val="1828"/>
        </a:spcBef>
        <a:spcAft>
          <a:spcPts val="0"/>
        </a:spcAft>
        <a:buClrTx/>
        <a:buSzPct val="123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95361" marR="0" indent="-247680" algn="l" defTabSz="990697" rtl="0" latinLnBrk="0">
        <a:lnSpc>
          <a:spcPct val="90000"/>
        </a:lnSpc>
        <a:spcBef>
          <a:spcPts val="1828"/>
        </a:spcBef>
        <a:spcAft>
          <a:spcPts val="0"/>
        </a:spcAft>
        <a:buClrTx/>
        <a:buSzPct val="123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743041" marR="0" indent="-247680" algn="l" defTabSz="990697" rtl="0" latinLnBrk="0">
        <a:lnSpc>
          <a:spcPct val="90000"/>
        </a:lnSpc>
        <a:spcBef>
          <a:spcPts val="1828"/>
        </a:spcBef>
        <a:spcAft>
          <a:spcPts val="0"/>
        </a:spcAft>
        <a:buClrTx/>
        <a:buSzPct val="123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990722" marR="0" indent="-247680" algn="l" defTabSz="990697" rtl="0" latinLnBrk="0">
        <a:lnSpc>
          <a:spcPct val="90000"/>
        </a:lnSpc>
        <a:spcBef>
          <a:spcPts val="1828"/>
        </a:spcBef>
        <a:spcAft>
          <a:spcPts val="0"/>
        </a:spcAft>
        <a:buClrTx/>
        <a:buSzPct val="123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238402" marR="0" indent="-247680" algn="l" defTabSz="990697" rtl="0" latinLnBrk="0">
        <a:lnSpc>
          <a:spcPct val="90000"/>
        </a:lnSpc>
        <a:spcBef>
          <a:spcPts val="1828"/>
        </a:spcBef>
        <a:spcAft>
          <a:spcPts val="0"/>
        </a:spcAft>
        <a:buClrTx/>
        <a:buSzPct val="123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486083" marR="0" indent="-247680" algn="l" defTabSz="990697" rtl="0" latinLnBrk="0">
        <a:lnSpc>
          <a:spcPct val="90000"/>
        </a:lnSpc>
        <a:spcBef>
          <a:spcPts val="1828"/>
        </a:spcBef>
        <a:spcAft>
          <a:spcPts val="0"/>
        </a:spcAft>
        <a:buClrTx/>
        <a:buSzPct val="123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733763" marR="0" indent="-247680" algn="l" defTabSz="990697" rtl="0" latinLnBrk="0">
        <a:lnSpc>
          <a:spcPct val="90000"/>
        </a:lnSpc>
        <a:spcBef>
          <a:spcPts val="1828"/>
        </a:spcBef>
        <a:spcAft>
          <a:spcPts val="0"/>
        </a:spcAft>
        <a:buClrTx/>
        <a:buSzPct val="123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981444" marR="0" indent="-247680" algn="l" defTabSz="990697" rtl="0" latinLnBrk="0">
        <a:lnSpc>
          <a:spcPct val="90000"/>
        </a:lnSpc>
        <a:spcBef>
          <a:spcPts val="1828"/>
        </a:spcBef>
        <a:spcAft>
          <a:spcPts val="0"/>
        </a:spcAft>
        <a:buClrTx/>
        <a:buSzPct val="123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229124" marR="0" indent="-247680" algn="l" defTabSz="990697" rtl="0" latinLnBrk="0">
        <a:lnSpc>
          <a:spcPct val="90000"/>
        </a:lnSpc>
        <a:spcBef>
          <a:spcPts val="1828"/>
        </a:spcBef>
        <a:spcAft>
          <a:spcPts val="0"/>
        </a:spcAft>
        <a:buClrTx/>
        <a:buSzPct val="123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373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85760" algn="ctr" defTabSz="2373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71521" algn="ctr" defTabSz="2373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57281" algn="ctr" defTabSz="2373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743041" algn="ctr" defTabSz="2373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928802" algn="ctr" defTabSz="2373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114562" algn="ctr" defTabSz="2373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300323" algn="ctr" defTabSz="2373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486083" algn="ctr" defTabSz="2373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2219" y="705124"/>
            <a:ext cx="8961563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219" y="2336003"/>
            <a:ext cx="8961563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9836" y="5956138"/>
            <a:ext cx="2311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1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219" y="5951812"/>
            <a:ext cx="56202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31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8619" y="5956138"/>
            <a:ext cx="8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1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2809" y="457200"/>
            <a:ext cx="3008948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534244" y="453643"/>
            <a:ext cx="3008948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446487" y="457200"/>
            <a:ext cx="3008948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128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p:txStyles>
    <p:titleStyle>
      <a:lvl1pPr algn="l" defTabSz="371475" rtl="0" eaLnBrk="1" latinLnBrk="0" hangingPunct="1">
        <a:spcBef>
          <a:spcPct val="0"/>
        </a:spcBef>
        <a:buNone/>
        <a:defRPr sz="2275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48625" indent="-248625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63" kern="1200">
          <a:solidFill>
            <a:schemeClr val="tx2"/>
          </a:solidFill>
          <a:latin typeface="+mn-lt"/>
          <a:ea typeface="+mn-ea"/>
          <a:cs typeface="+mn-cs"/>
        </a:defRPr>
      </a:lvl1pPr>
      <a:lvl2pPr marL="511875" indent="-248625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2"/>
          </a:solidFill>
          <a:latin typeface="+mn-lt"/>
          <a:ea typeface="+mn-ea"/>
          <a:cs typeface="+mn-cs"/>
        </a:defRPr>
      </a:lvl2pPr>
      <a:lvl3pPr marL="731250" indent="-219375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38" kern="1200">
          <a:solidFill>
            <a:schemeClr val="tx2"/>
          </a:solidFill>
          <a:latin typeface="+mn-lt"/>
          <a:ea typeface="+mn-ea"/>
          <a:cs typeface="+mn-cs"/>
        </a:defRPr>
      </a:lvl3pPr>
      <a:lvl4pPr marL="1009125" indent="-190125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4pPr>
      <a:lvl5pPr marL="1301625" indent="-190125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5pPr>
      <a:lvl6pPr marL="154375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6pPr>
      <a:lvl7pPr marL="178750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7pPr>
      <a:lvl8pPr marL="203125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8pPr>
      <a:lvl9pPr marL="2275000" indent="-185738" algn="l" defTabSz="371475" rtl="0" eaLnBrk="1" latinLnBrk="0" hangingPunct="1">
        <a:spcBef>
          <a:spcPct val="20000"/>
        </a:spcBef>
        <a:spcAft>
          <a:spcPts val="48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B6672-8AB1-4215-A5C1-609FB0B2F6C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6F18F-B17B-4A17-A367-497654C5C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paperboy.com/" TargetMode="External"/><Relationship Id="rId1" Type="http://schemas.openxmlformats.org/officeDocument/2006/relationships/slideLayout" Target="../slideLayouts/slideLayout1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QuickStyle" Target="../diagrams/quickStyle3.xml"/><Relationship Id="rId3" Type="http://schemas.openxmlformats.org/officeDocument/2006/relationships/hyperlink" Target="http://creative-commons-images.com/handwriting/p/psychology.html" TargetMode="External"/><Relationship Id="rId7" Type="http://schemas.openxmlformats.org/officeDocument/2006/relationships/diagramQuickStyle" Target="../diagrams/quickStyle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5.xml"/><Relationship Id="rId6" Type="http://schemas.openxmlformats.org/officeDocument/2006/relationships/diagramLayout" Target="../diagrams/layout2.xml"/><Relationship Id="rId11" Type="http://schemas.openxmlformats.org/officeDocument/2006/relationships/diagramData" Target="../diagrams/data3.xml"/><Relationship Id="rId5" Type="http://schemas.openxmlformats.org/officeDocument/2006/relationships/diagramData" Target="../diagrams/data2.xml"/><Relationship Id="rId15" Type="http://schemas.microsoft.com/office/2007/relationships/diagramDrawing" Target="../diagrams/drawing3.xml"/><Relationship Id="rId10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microsoft.com/office/2007/relationships/diagramDrawing" Target="../diagrams/drawing2.xml"/><Relationship Id="rId14" Type="http://schemas.openxmlformats.org/officeDocument/2006/relationships/diagramColors" Target="../diagrams/colors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8" descr="IAA logo (CMYK)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550" y="-144016"/>
            <a:ext cx="464343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6496" y="2924944"/>
            <a:ext cx="900100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IAA Secondary School 2021-2022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Meet &amp; Greet: Grade 11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We’ll start at 2.35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600"/>
              <a:t>IB economics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076" y="1841319"/>
            <a:ext cx="8660705" cy="49176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48285" indent="-248285"/>
            <a:endParaRPr lang="en-US" sz="1600" b="1" i="1">
              <a:latin typeface="Arial"/>
              <a:cs typeface="Arial"/>
            </a:endParaRPr>
          </a:p>
          <a:p>
            <a:pPr marL="248285" indent="-248285"/>
            <a:endParaRPr lang="en-US" sz="1600" b="1" i="1">
              <a:latin typeface="Arial"/>
              <a:cs typeface="Arial"/>
            </a:endParaRPr>
          </a:p>
          <a:p>
            <a:pPr marL="248285" indent="-248285"/>
            <a:endParaRPr lang="en-US" sz="1600" b="1" i="1">
              <a:latin typeface="Arial"/>
              <a:cs typeface="Arial"/>
            </a:endParaRPr>
          </a:p>
          <a:p>
            <a:pPr marL="248285" indent="-248285"/>
            <a:r>
              <a:rPr lang="en-US" sz="1600" b="1" i="1">
                <a:latin typeface="Arial"/>
                <a:cs typeface="Arial"/>
              </a:rPr>
              <a:t>This is a new syllabus and this group of students will be the second cohort to sit for the exam in 2023</a:t>
            </a:r>
          </a:p>
          <a:p>
            <a:pPr marL="248285" indent="-248285"/>
            <a:r>
              <a:rPr lang="en-US" sz="1600" b="1" i="1">
                <a:latin typeface="Arial"/>
                <a:cs typeface="Arial"/>
              </a:rPr>
              <a:t>Microeconomics, macroeconomics and the global economy are the modules within the course and they will be covered over a span of two years</a:t>
            </a:r>
          </a:p>
          <a:p>
            <a:pPr marL="248285" indent="-248285"/>
            <a:r>
              <a:rPr lang="en-US" sz="1600" b="1" i="1">
                <a:latin typeface="Arial"/>
                <a:cs typeface="Arial"/>
              </a:rPr>
              <a:t>We have a portfolio of three internal assessments and they comprise 25% of the final mark for HL students and 30% for SL students</a:t>
            </a:r>
          </a:p>
          <a:p>
            <a:pPr marL="248285" indent="-248285"/>
            <a:r>
              <a:rPr lang="en-US" sz="1600" b="1" i="1">
                <a:latin typeface="Arial"/>
                <a:cs typeface="Arial"/>
              </a:rPr>
              <a:t>It is paramount that students research various topics and follow current events as the course requires empirical examples and evidence in the external assessment</a:t>
            </a:r>
          </a:p>
          <a:p>
            <a:pPr marL="248285" indent="-248285"/>
            <a:r>
              <a:rPr lang="en-US" sz="1600" b="1" i="1">
                <a:latin typeface="Arial"/>
                <a:cs typeface="Arial"/>
              </a:rPr>
              <a:t>The Economist, Financial Times, Wall Street Journal to name a few are good sources to find articles for the internal assessment and empirical evidence for assessments</a:t>
            </a:r>
          </a:p>
          <a:p>
            <a:pPr marL="248285" indent="-248285"/>
            <a:r>
              <a:rPr lang="en-US" sz="1600" b="1" i="1">
                <a:latin typeface="Arial"/>
                <a:cs typeface="Arial"/>
              </a:rPr>
              <a:t>Trading Economies, the IMF and World Bank websites are also good sources for the research </a:t>
            </a:r>
          </a:p>
          <a:p>
            <a:pPr marL="248285" indent="-248285"/>
            <a:r>
              <a:rPr lang="en-US" sz="1600" b="1" i="1">
                <a:latin typeface="Arial"/>
                <a:ea typeface="+mn-lt"/>
                <a:cs typeface="Arial"/>
              </a:rPr>
              <a:t>A valuable website to access nearly 11,000 publications is: </a:t>
            </a:r>
            <a:r>
              <a:rPr lang="en-US" sz="1600" b="1" i="1">
                <a:latin typeface="Arial"/>
                <a:ea typeface="+mn-lt"/>
                <a:cs typeface="Arial"/>
                <a:hlinkClick r:id="rId2"/>
              </a:rPr>
              <a:t>https://www.thepaperboy.com/</a:t>
            </a:r>
            <a:endParaRPr lang="en-US" sz="1600" b="1" i="1">
              <a:latin typeface="Arial"/>
              <a:cs typeface="Arial"/>
            </a:endParaRPr>
          </a:p>
          <a:p>
            <a:pPr marL="248285" indent="-248285"/>
            <a:endParaRPr lang="en-US" sz="1600" b="1" i="1">
              <a:latin typeface="Arial"/>
              <a:cs typeface="Arial"/>
            </a:endParaRPr>
          </a:p>
          <a:p>
            <a:pPr marL="248285" indent="-248285"/>
            <a:endParaRPr lang="en-US" sz="1600" b="1" i="1">
              <a:latin typeface="Arial"/>
              <a:cs typeface="Arial"/>
            </a:endParaRPr>
          </a:p>
          <a:p>
            <a:pPr marL="248285" indent="-248285"/>
            <a:endParaRPr lang="en-US" sz="1600" b="1" i="1">
              <a:latin typeface="Arial"/>
              <a:cs typeface="Arial"/>
            </a:endParaRPr>
          </a:p>
          <a:p>
            <a:pPr marL="248285" indent="-248285"/>
            <a:endParaRPr lang="en-US" sz="1600" b="1" i="1">
              <a:latin typeface="Arial"/>
              <a:cs typeface="Arial"/>
            </a:endParaRPr>
          </a:p>
          <a:p>
            <a:pPr marL="248285" indent="-248285"/>
            <a:endParaRPr lang="en-US" sz="1600" b="1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242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6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3105A5-5518-4444-A39F-A907B05E3B3E}"/>
              </a:ext>
            </a:extLst>
          </p:cNvPr>
          <p:cNvSpPr/>
          <p:nvPr/>
        </p:nvSpPr>
        <p:spPr>
          <a:xfrm>
            <a:off x="6931970" y="4270615"/>
            <a:ext cx="1431683" cy="215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Ms. Hanin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98A08-4D5B-4F3F-9837-2F3EE03DB652}"/>
              </a:ext>
            </a:extLst>
          </p:cNvPr>
          <p:cNvSpPr txBox="1"/>
          <p:nvPr/>
        </p:nvSpPr>
        <p:spPr>
          <a:xfrm>
            <a:off x="6426466" y="5287993"/>
            <a:ext cx="34156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Garamond"/>
                <a:cs typeface="Arial"/>
              </a:rPr>
              <a:t>Distinction between SL &amp; HL:</a:t>
            </a:r>
          </a:p>
          <a:p>
            <a:r>
              <a:rPr lang="en-US">
                <a:solidFill>
                  <a:srgbClr val="C00000"/>
                </a:solidFill>
                <a:latin typeface="Garamond"/>
                <a:cs typeface="Arial"/>
              </a:rPr>
              <a:t>- Paper 2</a:t>
            </a:r>
          </a:p>
          <a:p>
            <a:r>
              <a:rPr lang="en-US">
                <a:solidFill>
                  <a:srgbClr val="C00000"/>
                </a:solidFill>
                <a:latin typeface="Garamond"/>
                <a:cs typeface="Arial"/>
              </a:rPr>
              <a:t>- HL Extensions</a:t>
            </a:r>
          </a:p>
        </p:txBody>
      </p:sp>
    </p:spTree>
    <p:extLst>
      <p:ext uri="{BB962C8B-B14F-4D97-AF65-F5344CB8AC3E}">
        <p14:creationId xmlns:p14="http://schemas.microsoft.com/office/powerpoint/2010/main" val="3303017602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AEC79021-3607-4091-B4EC-39E318C5AAB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3583" r="-1" b="-1"/>
          <a:stretch/>
        </p:blipFill>
        <p:spPr>
          <a:xfrm>
            <a:off x="90856" y="5200579"/>
            <a:ext cx="3824388" cy="2152478"/>
          </a:xfrm>
          <a:prstGeom prst="rect">
            <a:avLst/>
          </a:prstGeom>
        </p:spPr>
      </p:pic>
      <p:pic>
        <p:nvPicPr>
          <p:cNvPr id="16" name="Picture 17" descr="Diagram&#10;&#10;Description automatically generated">
            <a:extLst>
              <a:ext uri="{FF2B5EF4-FFF2-40B4-BE49-F238E27FC236}">
                <a16:creationId xmlns:a16="http://schemas.microsoft.com/office/drawing/2014/main" id="{348FEE25-A40F-4123-A095-986344F9A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373" y="2947785"/>
            <a:ext cx="2753308" cy="3804912"/>
          </a:xfrm>
          <a:prstGeom prst="rect">
            <a:avLst/>
          </a:prstGeom>
        </p:spPr>
      </p:pic>
      <p:graphicFrame>
        <p:nvGraphicFramePr>
          <p:cNvPr id="627" name="Diagram 627">
            <a:extLst>
              <a:ext uri="{FF2B5EF4-FFF2-40B4-BE49-F238E27FC236}">
                <a16:creationId xmlns:a16="http://schemas.microsoft.com/office/drawing/2014/main" id="{F9A6207F-8C40-4135-B26A-EFCE9B72A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2424612"/>
              </p:ext>
            </p:extLst>
          </p:nvPr>
        </p:nvGraphicFramePr>
        <p:xfrm>
          <a:off x="6993065" y="462"/>
          <a:ext cx="2810933" cy="2499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17" name="TextBox 1016">
            <a:extLst>
              <a:ext uri="{FF2B5EF4-FFF2-40B4-BE49-F238E27FC236}">
                <a16:creationId xmlns:a16="http://schemas.microsoft.com/office/drawing/2014/main" id="{7E0BA6C2-2768-4901-8E4B-67D8D183ACD8}"/>
              </a:ext>
            </a:extLst>
          </p:cNvPr>
          <p:cNvSpPr txBox="1"/>
          <p:nvPr/>
        </p:nvSpPr>
        <p:spPr>
          <a:xfrm>
            <a:off x="93180" y="103184"/>
            <a:ext cx="3924968" cy="28559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2438338">
              <a:lnSpc>
                <a:spcPct val="94000"/>
              </a:lnSpc>
              <a:spcBef>
                <a:spcPts val="813"/>
              </a:spcBef>
              <a:spcAft>
                <a:spcPts val="163"/>
              </a:spcAft>
            </a:pPr>
            <a:r>
              <a:rPr lang="en-US" sz="1400" b="1" dirty="0">
                <a:ea typeface="+mn-lt"/>
                <a:cs typeface="+mn-lt"/>
                <a:sym typeface="Helvetica Neue"/>
              </a:rPr>
              <a:t>DISTINCTION BETWEEN HL &amp; SL</a:t>
            </a:r>
            <a:endParaRPr lang="en-US" sz="1400" dirty="0">
              <a:ea typeface="+mn-lt"/>
              <a:cs typeface="+mn-lt"/>
            </a:endParaRPr>
          </a:p>
          <a:p>
            <a:pPr marL="285750" indent="-285750" defTabSz="2438338">
              <a:lnSpc>
                <a:spcPct val="94000"/>
              </a:lnSpc>
              <a:spcBef>
                <a:spcPts val="813"/>
              </a:spcBef>
              <a:spcAft>
                <a:spcPts val="163"/>
              </a:spcAft>
              <a:buFont typeface="Arial"/>
              <a:buChar char="•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  <a:sym typeface="Helvetica Neue"/>
              </a:rPr>
              <a:t>HL has core extensions: 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  <a:sym typeface="Helvetica Neue"/>
              </a:rPr>
              <a:t>the effects of globalization, technology and cognition, and animal research.</a:t>
            </a:r>
            <a:endParaRPr lang="en-US" sz="1400" dirty="0">
              <a:solidFill>
                <a:schemeClr val="tx2">
                  <a:lumMod val="50000"/>
                </a:schemeClr>
              </a:solidFill>
              <a:ea typeface="+mn-lt"/>
              <a:cs typeface="+mn-lt"/>
            </a:endParaRPr>
          </a:p>
          <a:p>
            <a:pPr marL="285750" indent="-285750" defTabSz="2438338">
              <a:lnSpc>
                <a:spcPct val="94000"/>
              </a:lnSpc>
              <a:spcBef>
                <a:spcPts val="813"/>
              </a:spcBef>
              <a:spcAft>
                <a:spcPts val="163"/>
              </a:spcAft>
              <a:buFont typeface="Arial"/>
              <a:buChar char="•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  <a:sym typeface="Helvetica Neue"/>
              </a:rPr>
              <a:t>HL has one more option than SL in Paper 2. This unit will be Developmental Psychology</a:t>
            </a:r>
            <a:endParaRPr lang="en-US" sz="1400" dirty="0">
              <a:solidFill>
                <a:schemeClr val="tx2">
                  <a:lumMod val="50000"/>
                </a:schemeClr>
              </a:solidFill>
              <a:ea typeface="+mn-lt"/>
              <a:cs typeface="+mn-lt"/>
            </a:endParaRPr>
          </a:p>
          <a:p>
            <a:pPr marL="285750" indent="-285750" defTabSz="2438338">
              <a:lnSpc>
                <a:spcPct val="94000"/>
              </a:lnSpc>
              <a:spcBef>
                <a:spcPts val="813"/>
              </a:spcBef>
              <a:spcAft>
                <a:spcPts val="163"/>
              </a:spcAft>
              <a:buFont typeface="Arial"/>
              <a:buChar char="•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  <a:sym typeface="Helvetica Neue"/>
              </a:rPr>
              <a:t>HL has paper 3 in which you have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ea typeface="+mn-lt"/>
                <a:cs typeface="+mn-lt"/>
                <a:sym typeface="Helvetica Neue"/>
              </a:rPr>
              <a:t>to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  <a:sym typeface="Helvetica Neue"/>
              </a:rPr>
              <a:t> answer questions about a piece of research which students have not seen before. </a:t>
            </a:r>
            <a:endParaRPr lang="en-US" sz="1400" dirty="0">
              <a:solidFill>
                <a:schemeClr val="tx2">
                  <a:lumMod val="50000"/>
                </a:schemeClr>
              </a:solidFill>
              <a:ea typeface="+mn-lt"/>
              <a:cs typeface="+mn-lt"/>
            </a:endParaRPr>
          </a:p>
          <a:p>
            <a:pPr marL="0" marR="0" indent="0" algn="l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448B2C3F-D101-4BA7-A692-772433480CDF}"/>
              </a:ext>
            </a:extLst>
          </p:cNvPr>
          <p:cNvSpPr txBox="1"/>
          <p:nvPr/>
        </p:nvSpPr>
        <p:spPr>
          <a:xfrm>
            <a:off x="-614" y="6208687"/>
            <a:ext cx="321822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2438338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+mn-lt"/>
                <a:cs typeface="+mn-cs"/>
              </a:rPr>
              <a:t>Ms. Reham Barghouti</a:t>
            </a:r>
            <a:endParaRPr lang="en-US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9" name="Picture 1029" descr="Diagram&#10;&#10;Description automatically generated">
            <a:extLst>
              <a:ext uri="{FF2B5EF4-FFF2-40B4-BE49-F238E27FC236}">
                <a16:creationId xmlns:a16="http://schemas.microsoft.com/office/drawing/2014/main" id="{ED12BFA5-F239-425A-9F22-1849B17724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3129" y="101125"/>
            <a:ext cx="1622682" cy="2303803"/>
          </a:xfrm>
          <a:prstGeom prst="rect">
            <a:avLst/>
          </a:prstGeom>
        </p:spPr>
      </p:pic>
      <p:graphicFrame>
        <p:nvGraphicFramePr>
          <p:cNvPr id="1088" name="Diagram 1088">
            <a:extLst>
              <a:ext uri="{FF2B5EF4-FFF2-40B4-BE49-F238E27FC236}">
                <a16:creationId xmlns:a16="http://schemas.microsoft.com/office/drawing/2014/main" id="{35660841-151A-486B-B06A-0C85DBF7E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303048"/>
              </p:ext>
            </p:extLst>
          </p:nvPr>
        </p:nvGraphicFramePr>
        <p:xfrm>
          <a:off x="4128857" y="2279590"/>
          <a:ext cx="2866501" cy="3132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146" name="Arrow: Right 2145">
            <a:extLst>
              <a:ext uri="{FF2B5EF4-FFF2-40B4-BE49-F238E27FC236}">
                <a16:creationId xmlns:a16="http://schemas.microsoft.com/office/drawing/2014/main" id="{7FB48332-CF3E-4F9E-8773-1EBB6E780E4B}"/>
              </a:ext>
            </a:extLst>
          </p:cNvPr>
          <p:cNvSpPr/>
          <p:nvPr/>
        </p:nvSpPr>
        <p:spPr>
          <a:xfrm>
            <a:off x="911742" y="3090912"/>
            <a:ext cx="2844199" cy="1304290"/>
          </a:xfrm>
          <a:prstGeom prst="rightArrow">
            <a:avLst/>
          </a:prstGeom>
          <a:solidFill>
            <a:srgbClr val="0070C0"/>
          </a:solidFill>
          <a:ln w="12700" cap="flat">
            <a:solidFill>
              <a:srgbClr val="4472C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Assessment</a:t>
            </a:r>
          </a:p>
          <a:p>
            <a:pPr algn="ctr" defTabSz="8255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13792030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251" y="1413749"/>
            <a:ext cx="6264701" cy="2386728"/>
          </a:xfrm>
        </p:spPr>
        <p:txBody>
          <a:bodyPr anchor="t">
            <a:noAutofit/>
          </a:bodyPr>
          <a:lstStyle/>
          <a:p>
            <a:r>
              <a:rPr lang="en-US" sz="2600" b="1" dirty="0"/>
              <a:t>We will be covering the following topics</a:t>
            </a:r>
            <a:br>
              <a:rPr lang="en-US" sz="2600" b="1" dirty="0"/>
            </a:b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dirty="0"/>
              <a:t>1. Foundations of ESS</a:t>
            </a:r>
            <a:r>
              <a:rPr lang="en-US" sz="2600" b="1" dirty="0">
                <a:cs typeface="Calibri Light"/>
              </a:rPr>
              <a:t/>
            </a:r>
            <a:br>
              <a:rPr lang="en-US" sz="2600" b="1" dirty="0">
                <a:cs typeface="Calibri Light"/>
              </a:rPr>
            </a:br>
            <a:r>
              <a:rPr lang="en-US" sz="2600" b="1" dirty="0">
                <a:cs typeface="Calibri Light"/>
              </a:rPr>
              <a:t>2. </a:t>
            </a:r>
            <a:r>
              <a:rPr lang="en-US" sz="2600" b="1" dirty="0">
                <a:ea typeface="+mj-lt"/>
                <a:cs typeface="+mj-lt"/>
              </a:rPr>
              <a:t>Ecosystems and Ecology</a:t>
            </a: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dirty="0"/>
              <a:t>3. Soil Systems</a:t>
            </a:r>
            <a:br>
              <a:rPr lang="en-US" sz="2600" b="1" dirty="0"/>
            </a:br>
            <a:r>
              <a:rPr lang="en-US" sz="2600" b="1" dirty="0"/>
              <a:t>4. Aquatic Systems</a:t>
            </a:r>
            <a:br>
              <a:rPr lang="en-US" sz="2600" b="1" dirty="0"/>
            </a:b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dirty="0"/>
              <a:t>*</a:t>
            </a:r>
            <a:r>
              <a:rPr lang="en-US" sz="2600" b="1" i="1" dirty="0"/>
              <a:t>Internal Assessment in April</a:t>
            </a: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u="sng" dirty="0"/>
              <a:t>Assessment</a:t>
            </a: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dirty="0"/>
              <a:t>Pop quiz</a:t>
            </a:r>
            <a:br>
              <a:rPr lang="en-US" sz="2600" b="1" dirty="0"/>
            </a:br>
            <a:r>
              <a:rPr lang="en-US" sz="2600" b="1" dirty="0"/>
              <a:t>Lab and Fieldwork</a:t>
            </a:r>
            <a:br>
              <a:rPr lang="en-US" sz="2600" b="1" dirty="0"/>
            </a:br>
            <a:r>
              <a:rPr lang="en-US" sz="2600" b="1" dirty="0"/>
              <a:t>Tests</a:t>
            </a:r>
            <a:br>
              <a:rPr lang="en-US" sz="2600" b="1" dirty="0"/>
            </a:br>
            <a:r>
              <a:rPr lang="en-US" sz="2600" b="1" dirty="0"/>
              <a:t/>
            </a:r>
            <a:br>
              <a:rPr lang="en-US" sz="2600" b="1" dirty="0"/>
            </a:br>
            <a:endParaRPr lang="en-US" sz="2600"/>
          </a:p>
        </p:txBody>
      </p:sp>
      <p:sp>
        <p:nvSpPr>
          <p:cNvPr id="8" name="Title 1"/>
          <p:cNvSpPr>
            <a:spLocks noGrp="1"/>
          </p:cNvSpPr>
          <p:nvPr>
            <p:ph idx="1"/>
          </p:nvPr>
        </p:nvSpPr>
        <p:spPr>
          <a:xfrm>
            <a:off x="208251" y="311813"/>
            <a:ext cx="8543925" cy="5412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25" b="1" u="sng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Environmental Systems and Societies (ESS) Grade 11</a:t>
            </a:r>
            <a:endParaRPr lang="en-US" sz="2925"/>
          </a:p>
        </p:txBody>
      </p:sp>
      <p:pic>
        <p:nvPicPr>
          <p:cNvPr id="3" name="Picture 2" descr="Remote lab in Cape York Peninsula, Australia">
            <a:extLst>
              <a:ext uri="{FF2B5EF4-FFF2-40B4-BE49-F238E27FC236}">
                <a16:creationId xmlns:a16="http://schemas.microsoft.com/office/drawing/2014/main" id="{6576CE20-DF62-C14D-A43E-2E4B2D4C2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9"/>
          <a:stretch/>
        </p:blipFill>
        <p:spPr>
          <a:xfrm>
            <a:off x="4420553" y="2850100"/>
            <a:ext cx="5379351" cy="32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54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25"/>
              <a:t>DP Design Technology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18407" y="1937794"/>
            <a:ext cx="5317400" cy="4723039"/>
          </a:xfrm>
        </p:spPr>
        <p:txBody>
          <a:bodyPr>
            <a:normAutofit lnSpcReduction="10000"/>
          </a:bodyPr>
          <a:lstStyle/>
          <a:p>
            <a:endParaRPr lang="en-US" sz="2925"/>
          </a:p>
          <a:p>
            <a:r>
              <a:rPr lang="en-US" sz="2925"/>
              <a:t>DO: Skills </a:t>
            </a:r>
          </a:p>
          <a:p>
            <a:r>
              <a:rPr lang="en-US" sz="2925"/>
              <a:t>UNDERSTAND the design thinking process </a:t>
            </a:r>
          </a:p>
          <a:p>
            <a:r>
              <a:rPr lang="en-US" sz="2925"/>
              <a:t>EXPLORE: Case Studies in Design</a:t>
            </a:r>
          </a:p>
          <a:p>
            <a:r>
              <a:rPr lang="en-US" sz="2925"/>
              <a:t>LISTEN: 99% Invisible Podcast</a:t>
            </a:r>
          </a:p>
          <a:p>
            <a:r>
              <a:rPr lang="en-US" sz="2925"/>
              <a:t>APPLY technologies and techniques into making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70096" y="469784"/>
            <a:ext cx="2727576" cy="4026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939" y="2482979"/>
            <a:ext cx="2001221" cy="366434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4"/>
          <a:srcRect t="12493"/>
          <a:stretch/>
        </p:blipFill>
        <p:spPr bwMode="auto">
          <a:xfrm>
            <a:off x="7392917" y="2486169"/>
            <a:ext cx="2347000" cy="1477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997" y="3846767"/>
            <a:ext cx="2187003" cy="244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1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2735" y="906848"/>
            <a:ext cx="7633102" cy="647892"/>
          </a:xfrm>
        </p:spPr>
        <p:txBody>
          <a:bodyPr>
            <a:normAutofit/>
          </a:bodyPr>
          <a:lstStyle/>
          <a:p>
            <a:pPr algn="l"/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topics will be covered in Grade 11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10491" y="1554738"/>
          <a:ext cx="8498897" cy="3726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6329">
                  <a:extLst>
                    <a:ext uri="{9D8B030D-6E8A-4147-A177-3AD203B41FA5}">
                      <a16:colId xmlns:a16="http://schemas.microsoft.com/office/drawing/2014/main" val="1215934750"/>
                    </a:ext>
                  </a:extLst>
                </a:gridCol>
                <a:gridCol w="3922568">
                  <a:extLst>
                    <a:ext uri="{9D8B030D-6E8A-4147-A177-3AD203B41FA5}">
                      <a16:colId xmlns:a16="http://schemas.microsoft.com/office/drawing/2014/main" val="3125290099"/>
                    </a:ext>
                  </a:extLst>
                </a:gridCol>
              </a:tblGrid>
              <a:tr h="391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 title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Based on the syllabus 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26502"/>
                  </a:ext>
                </a:extLst>
              </a:tr>
              <a:tr h="3912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Measurements and Uncertainties 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 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407803"/>
                  </a:ext>
                </a:extLst>
              </a:tr>
              <a:tr h="4204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Mechanics 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 2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736197"/>
                  </a:ext>
                </a:extLst>
              </a:tr>
              <a:tr h="420490">
                <a:tc>
                  <a:txBody>
                    <a:bodyPr/>
                    <a:lstStyle/>
                    <a:p>
                      <a:pPr marL="0" marR="2413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Circular motion and gravitation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 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183022"/>
                  </a:ext>
                </a:extLst>
              </a:tr>
              <a:tr h="420490">
                <a:tc>
                  <a:txBody>
                    <a:bodyPr/>
                    <a:lstStyle/>
                    <a:p>
                      <a:pPr marL="0" marR="2413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Gravitational field (HL only)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 10 (Gravitational part)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185813"/>
                  </a:ext>
                </a:extLst>
              </a:tr>
              <a:tr h="4204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Physics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 3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887998"/>
                  </a:ext>
                </a:extLst>
              </a:tr>
              <a:tr h="840982">
                <a:tc>
                  <a:txBody>
                    <a:bodyPr/>
                    <a:lstStyle/>
                    <a:p>
                      <a:pPr marL="0" marR="4572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Waves 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 4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(plus the sub topic 9.1(HL)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3727039"/>
                  </a:ext>
                </a:extLst>
              </a:tr>
              <a:tr h="4204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 phenomena (HL only)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 9 (HL)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343" marR="463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960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341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84308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84648" y="1844824"/>
            <a:ext cx="8543925" cy="648910"/>
          </a:xfrm>
        </p:spPr>
        <p:txBody>
          <a:bodyPr>
            <a:noAutofit/>
          </a:bodyPr>
          <a:lstStyle/>
          <a:p>
            <a:r>
              <a:rPr lang="en-US" sz="5400" b="1" u="sng">
                <a:solidFill>
                  <a:schemeClr val="accent1">
                    <a:lumMod val="75000"/>
                  </a:schemeClr>
                </a:solidFill>
              </a:rPr>
              <a:t>Biology Grade 11</a:t>
            </a:r>
            <a:br>
              <a:rPr lang="en-US" sz="5400" b="1" u="sng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5400" b="1"/>
              <a:t/>
            </a:r>
            <a:br>
              <a:rPr lang="en-US" sz="5400" b="1"/>
            </a:br>
            <a:r>
              <a:rPr lang="en-US" sz="2600" b="1"/>
              <a:t/>
            </a:r>
            <a:br>
              <a:rPr lang="en-US" sz="2600" b="1"/>
            </a:br>
            <a:endParaRPr lang="en-US" sz="2600"/>
          </a:p>
        </p:txBody>
      </p:sp>
      <p:sp>
        <p:nvSpPr>
          <p:cNvPr id="8" name="Title 1"/>
          <p:cNvSpPr>
            <a:spLocks noGrp="1"/>
          </p:cNvSpPr>
          <p:nvPr>
            <p:ph idx="1"/>
          </p:nvPr>
        </p:nvSpPr>
        <p:spPr>
          <a:xfrm>
            <a:off x="207665" y="1429742"/>
            <a:ext cx="8543925" cy="3535462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b="1"/>
              <a:t/>
            </a:r>
            <a:br>
              <a:rPr lang="en-US" b="1"/>
            </a:br>
            <a:r>
              <a:rPr lang="en-US" b="1"/>
              <a:t/>
            </a:r>
            <a:br>
              <a:rPr lang="en-US" b="1"/>
            </a:b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7" y="908720"/>
            <a:ext cx="970336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76458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8" y="872794"/>
            <a:ext cx="7641337" cy="1137931"/>
          </a:xfrm>
        </p:spPr>
        <p:txBody>
          <a:bodyPr/>
          <a:lstStyle/>
          <a:p>
            <a:r>
              <a:rPr lang="en-US" sz="3550" b="1"/>
              <a:t>Topic Titles – Grade 11 Chemistry 2021-2022</a:t>
            </a:r>
            <a:endParaRPr lang="en-US" sz="3575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18" y="2171292"/>
            <a:ext cx="7995688" cy="3813809"/>
          </a:xfrm>
        </p:spPr>
        <p:txBody>
          <a:bodyPr>
            <a:normAutofit/>
          </a:bodyPr>
          <a:lstStyle/>
          <a:p>
            <a:r>
              <a:rPr lang="en-US" sz="2600"/>
              <a:t>Quantitative Chemistry</a:t>
            </a:r>
          </a:p>
          <a:p>
            <a:r>
              <a:rPr lang="en-US" sz="2600"/>
              <a:t>Atomic Structure</a:t>
            </a:r>
          </a:p>
          <a:p>
            <a:r>
              <a:rPr lang="en-US" sz="2600"/>
              <a:t>Periodicity</a:t>
            </a:r>
          </a:p>
          <a:p>
            <a:r>
              <a:rPr lang="en-US" sz="2600"/>
              <a:t>Bonding</a:t>
            </a:r>
          </a:p>
          <a:p>
            <a:r>
              <a:rPr lang="en-US" sz="2600"/>
              <a:t>Energetics</a:t>
            </a:r>
          </a:p>
          <a:p>
            <a:r>
              <a:rPr lang="en-US" sz="2600"/>
              <a:t>Organic Chemistry</a:t>
            </a:r>
          </a:p>
          <a:p>
            <a:r>
              <a:rPr lang="en-US" sz="2600"/>
              <a:t>Measurement and Data Processing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21" y="4180369"/>
            <a:ext cx="3633379" cy="20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99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/>
        </p:nvSpPr>
        <p:spPr>
          <a:xfrm>
            <a:off x="344488" y="476672"/>
            <a:ext cx="72982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noAutofit/>
          </a:bodyPr>
          <a:lstStyle/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Mathematics:</a:t>
            </a:r>
            <a:r>
              <a:rPr lang="e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Analysis and Approaches</a:t>
            </a:r>
          </a:p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" sz="238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9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This course recognizes the need for analytical approach in a world where innovation is increasingly dependent on a deep understanding of mathematics.</a:t>
            </a:r>
          </a:p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238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71464" indent="-371464"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Conceptual Understanding</a:t>
            </a:r>
          </a:p>
          <a:p>
            <a:pPr marL="371464" indent="-371464"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Mathematical inquiry, mathematical modelling</a:t>
            </a:r>
          </a:p>
          <a:p>
            <a:pPr marL="371464" indent="-371464"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Use of technology</a:t>
            </a:r>
          </a:p>
          <a:p>
            <a:pPr marL="371464" indent="-371464"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Proof is an essential element in developing critical thinking</a:t>
            </a:r>
          </a:p>
          <a:p>
            <a:pPr marL="371464" indent="-371464"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7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Five topics and within these topics there are sub-topics. These are</a:t>
            </a:r>
          </a:p>
          <a:p>
            <a:pPr marL="309553" indent="-309553"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Number and Algebra</a:t>
            </a:r>
          </a:p>
          <a:p>
            <a:pPr marL="309553" indent="-309553"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Functions</a:t>
            </a:r>
          </a:p>
          <a:p>
            <a:pPr marL="309553" indent="-309553"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Geometry and Trigonometry</a:t>
            </a:r>
          </a:p>
          <a:p>
            <a:pPr marL="309553" indent="-309553"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Probability and Statistics</a:t>
            </a:r>
          </a:p>
          <a:p>
            <a:pPr marL="309553" indent="-309553"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Calculus</a:t>
            </a:r>
          </a:p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9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Each topic begins with SL content followed by HL content.</a:t>
            </a:r>
            <a:endParaRPr sz="19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0652">
            <a:off x="7126046" y="1176857"/>
            <a:ext cx="2261756" cy="301567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7124339" y="4305471"/>
            <a:ext cx="2514525" cy="9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noAutofit/>
          </a:bodyPr>
          <a:lstStyle/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1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Mandatory Equipment:</a:t>
            </a:r>
            <a:r>
              <a:rPr lang="en" sz="151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51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1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Texas TI-84 calculator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51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550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4385692" cy="8283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afternoon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72" y="1524000"/>
            <a:ext cx="4464496" cy="4572000"/>
          </a:xfrm>
        </p:spPr>
        <p:txBody>
          <a:bodyPr vert="horz"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11 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Diploma Programme meeting 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Tuesday (7</a:t>
            </a:r>
            <a:r>
              <a:rPr lang="en-GB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September) at 2.35 pm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note slight change of schedule for </a:t>
            </a:r>
            <a:r>
              <a:rPr lang="en-GB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 B and Arabic B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03140"/>
              </p:ext>
            </p:extLst>
          </p:nvPr>
        </p:nvGraphicFramePr>
        <p:xfrm>
          <a:off x="5025008" y="0"/>
          <a:ext cx="4879069" cy="6858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3795">
                  <a:extLst>
                    <a:ext uri="{9D8B030D-6E8A-4147-A177-3AD203B41FA5}">
                      <a16:colId xmlns:a16="http://schemas.microsoft.com/office/drawing/2014/main" val="657009156"/>
                    </a:ext>
                  </a:extLst>
                </a:gridCol>
                <a:gridCol w="2025274">
                  <a:extLst>
                    <a:ext uri="{9D8B030D-6E8A-4147-A177-3AD203B41FA5}">
                      <a16:colId xmlns:a16="http://schemas.microsoft.com/office/drawing/2014/main" val="2008444173"/>
                    </a:ext>
                  </a:extLst>
                </a:gridCol>
              </a:tblGrid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Subject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8108504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Welcome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2.35 – 2.40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3780422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Welcome (Pastoral)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2.40 – 2.45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5261200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Arabic A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2.45 -2.50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4322261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English 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2.50 – 2.55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301043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English B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2.55 – 3.00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4448466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Arabic B/Ab In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3.00 – 3.05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282823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Spanish B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3.05 – 3.10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8957656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Business/Economics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3.10 – 3.15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5747387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Global Politics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3.15 – 3.20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9974150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Psychology/ESS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3.20 – 3.25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3836309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3.25 – 3.30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3855004"/>
                  </a:ext>
                </a:extLst>
              </a:tr>
              <a:tr h="3531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Physics/Computer Science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3.30 – 3.35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8716216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Biology/Chemistry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3.35 – 3.40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6404228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Maths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Analysis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3.40 – 3.45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6984466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Maths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Applications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3.45 – 3.50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3729460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Visual Arts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3.50 – 3.55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7427692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3.55 – 4.00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3375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255317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6763" y="4089509"/>
            <a:ext cx="4137819" cy="192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124" y="1575091"/>
            <a:ext cx="6882606" cy="113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b="38867"/>
          <a:stretch/>
        </p:blipFill>
        <p:spPr>
          <a:xfrm>
            <a:off x="900277" y="2911628"/>
            <a:ext cx="3797300" cy="154551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10124" y="174512"/>
            <a:ext cx="72982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 dirty="0"/>
              <a:t>Mathematics:</a:t>
            </a:r>
            <a:r>
              <a:rPr lang="en" sz="4000" dirty="0"/>
              <a:t> Applications and Interpretation</a:t>
            </a:r>
            <a:endParaRPr sz="4000" dirty="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70652">
            <a:off x="7401753" y="1127676"/>
            <a:ext cx="2261756" cy="301567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5452133" y="3125342"/>
            <a:ext cx="2514525" cy="9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FF0000"/>
                </a:solidFill>
              </a:rPr>
              <a:t>Mandatory Equipment:</a:t>
            </a:r>
            <a:r>
              <a:rPr lang="en" dirty="0"/>
              <a:t> 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/>
              <a:t>Texas TI-84 calculator</a:t>
            </a:r>
            <a:endParaRPr dirty="0"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4194" y="4934942"/>
            <a:ext cx="4148138" cy="9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900277" y="4576060"/>
            <a:ext cx="2157350" cy="48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300" b="1" dirty="0"/>
              <a:t>Topics Studied:</a:t>
            </a:r>
            <a:endParaRPr sz="1300" dirty="0"/>
          </a:p>
        </p:txBody>
      </p:sp>
    </p:spTree>
    <p:extLst>
      <p:ext uri="{BB962C8B-B14F-4D97-AF65-F5344CB8AC3E}">
        <p14:creationId xmlns:p14="http://schemas.microsoft.com/office/powerpoint/2010/main" val="1655820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20983" y="930292"/>
            <a:ext cx="6247150" cy="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noAutofit/>
          </a:bodyPr>
          <a:lstStyle/>
          <a:p>
            <a:pPr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167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Arts Department - Grade 11 - Diploma Program</a:t>
            </a:r>
            <a:endParaRPr sz="2167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950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Visual Arts: Valerie Roche</a:t>
            </a:r>
            <a:endParaRPr sz="1950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17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17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-27" y="1895867"/>
            <a:ext cx="4119375" cy="274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noAutofit/>
          </a:bodyPr>
          <a:lstStyle/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733" b="1" kern="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Visual Arts Units:</a:t>
            </a:r>
            <a:endParaRPr sz="1733" b="1" kern="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95285" indent="-357706"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Char char="●"/>
            </a:pPr>
            <a:r>
              <a:rPr lang="en" sz="1733" b="1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Object Study</a:t>
            </a: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95285" indent="-357706"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Char char="●"/>
            </a:pPr>
            <a:r>
              <a:rPr lang="en" sz="1733" b="1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Expressive 2D Self Portrait</a:t>
            </a: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95285" indent="-357706"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Char char="●"/>
            </a:pPr>
            <a:r>
              <a:rPr lang="en" sz="1733" b="1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Cyanotype Photography</a:t>
            </a: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95285" indent="-357706"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Char char="●"/>
            </a:pPr>
            <a:r>
              <a:rPr lang="en" sz="1733" b="1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Cultural Identity</a:t>
            </a: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95285" indent="-357706"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Char char="●"/>
            </a:pPr>
            <a:r>
              <a:rPr lang="en" sz="1733" b="1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Student Initiated Project</a:t>
            </a: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95285" indent="-357706"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Char char="●"/>
            </a:pPr>
            <a:r>
              <a:rPr lang="en" sz="1733" b="1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Student Initiated Project</a:t>
            </a: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365" y="642938"/>
            <a:ext cx="2515635" cy="37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16867">
            <a:off x="7321442" y="4270596"/>
            <a:ext cx="2442551" cy="183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6310" y="3573273"/>
            <a:ext cx="2446171" cy="25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09769">
            <a:off x="5731783" y="1523914"/>
            <a:ext cx="1697796" cy="252021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0" y="4427360"/>
            <a:ext cx="3926975" cy="1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noAutofit/>
          </a:bodyPr>
          <a:lstStyle/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733" b="1" kern="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Types of Assessments</a:t>
            </a:r>
            <a:endParaRPr sz="1733" b="1" kern="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defTabSz="9905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95285" indent="-357706"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Char char="●"/>
            </a:pPr>
            <a:r>
              <a:rPr lang="en" sz="1733" b="1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Visual Journal</a:t>
            </a: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95285" indent="-357706"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Char char="●"/>
            </a:pPr>
            <a:r>
              <a:rPr lang="en" sz="1733" b="1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Studio Artwork</a:t>
            </a: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95285" indent="-357706" defTabSz="99057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Char char="●"/>
            </a:pPr>
            <a:r>
              <a:rPr lang="en" sz="1733" b="1" kern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Art Analysis (written  form)</a:t>
            </a:r>
            <a:endParaRPr sz="1733" b="1" kern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807401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E034EBD3-8844-4672-B6AE-186B2CCA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5" y="-22682"/>
            <a:ext cx="9943651" cy="688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0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Bef>
                <a:spcPts val="813"/>
              </a:spcBef>
            </a:pPr>
            <a:r>
              <a:rPr lang="ar-QA" sz="540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اللغة (أ ) الأدب</a:t>
            </a:r>
            <a:r>
              <a:rPr lang="ar-SA" sz="540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- المستوى العادي</a:t>
            </a:r>
            <a:r>
              <a:rPr lang="ar-QA" sz="540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r>
              <a:rPr lang="ar-QA" sz="1788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/>
            </a:r>
            <a:br>
              <a:rPr lang="ar-QA" sz="1788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ar-QA"/>
              <a:t/>
            </a:r>
            <a:br>
              <a:rPr lang="ar-QA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64" y="836712"/>
            <a:ext cx="9577064" cy="602128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r">
              <a:buNone/>
            </a:pPr>
            <a:r>
              <a:rPr lang="ar-JO" b="1">
                <a:solidFill>
                  <a:srgbClr val="FF0000"/>
                </a:solidFill>
              </a:rPr>
              <a:t>أقسام المنهاج:</a:t>
            </a:r>
          </a:p>
          <a:p>
            <a:pPr marL="0" indent="0" algn="r">
              <a:buNone/>
            </a:pPr>
            <a:r>
              <a:rPr lang="ar-SA" sz="2250">
                <a:cs typeface="Arial"/>
              </a:rPr>
              <a:t>أعمال مترجمة:</a:t>
            </a:r>
            <a:r>
              <a:rPr lang="ar-JO" sz="2250">
                <a:cs typeface="Arial"/>
              </a:rPr>
              <a:t> </a:t>
            </a:r>
            <a:r>
              <a:rPr lang="ar-SA" sz="2250">
                <a:cs typeface="Arial"/>
              </a:rPr>
              <a:t>ثلاثة منها قصة موت معلن </a:t>
            </a:r>
            <a:r>
              <a:rPr lang="ar-SA" sz="2250" err="1">
                <a:cs typeface="Arial"/>
              </a:rPr>
              <a:t>لماركيز،الآنسة</a:t>
            </a:r>
            <a:r>
              <a:rPr lang="ar-SA" sz="2250">
                <a:cs typeface="Arial"/>
              </a:rPr>
              <a:t> جوليا: ستراندبرغ</a:t>
            </a:r>
            <a:r>
              <a:rPr lang="en-US" sz="2250"/>
              <a:t> </a:t>
            </a:r>
            <a:endParaRPr lang="ar-SA"/>
          </a:p>
          <a:p>
            <a:pPr marL="0" indent="0" algn="r">
              <a:buNone/>
            </a:pPr>
            <a:r>
              <a:rPr lang="ar-SA" sz="2250">
                <a:cs typeface="Arial"/>
              </a:rPr>
              <a:t>أعمال أصيلة أربعة :الحرام-يوسف </a:t>
            </a:r>
            <a:r>
              <a:rPr lang="ar-SA" sz="2250" err="1">
                <a:cs typeface="Arial"/>
              </a:rPr>
              <a:t>إدريس،رجال</a:t>
            </a:r>
            <a:r>
              <a:rPr lang="ar-SA" sz="2250">
                <a:cs typeface="Arial"/>
              </a:rPr>
              <a:t> في الشمس غسان </a:t>
            </a:r>
            <a:r>
              <a:rPr lang="ar-SA" sz="2250" err="1">
                <a:cs typeface="Arial"/>
              </a:rPr>
              <a:t>كنفاني،ساق</a:t>
            </a:r>
            <a:r>
              <a:rPr lang="ar-SA" sz="2250">
                <a:cs typeface="Arial"/>
              </a:rPr>
              <a:t> البامبو سعود السنعوسي </a:t>
            </a:r>
          </a:p>
          <a:p>
            <a:pPr marL="0" indent="0" algn="r">
              <a:buNone/>
            </a:pPr>
            <a:r>
              <a:rPr lang="ar-SA" sz="2250">
                <a:cs typeface="Arial"/>
              </a:rPr>
              <a:t>أعمال تختار بحرية 2 قصائد للشاعر نزار قباني-مجموعة قصصية </a:t>
            </a:r>
          </a:p>
          <a:p>
            <a:pPr marL="0" indent="0" algn="r">
              <a:buNone/>
            </a:pPr>
            <a:r>
              <a:rPr lang="ar-SA"/>
              <a:t>إجمالي الأعمال المدروسة 9</a:t>
            </a:r>
            <a:endParaRPr lang="ar-QA"/>
          </a:p>
          <a:p>
            <a:pPr marL="0" indent="0" algn="r">
              <a:buNone/>
            </a:pPr>
            <a:r>
              <a:rPr lang="ar-SA"/>
              <a:t>قراءة الدراسات المتعلقة بهذه الأعمال (رسائل جامعية)</a:t>
            </a:r>
            <a:endParaRPr lang="ar-QA"/>
          </a:p>
          <a:p>
            <a:pPr marL="0" indent="0" algn="r">
              <a:buNone/>
            </a:pPr>
            <a:r>
              <a:rPr lang="ar-QA" b="1">
                <a:solidFill>
                  <a:srgbClr val="FF0000"/>
                </a:solidFill>
              </a:rPr>
              <a:t>التقييم الخارجي</a:t>
            </a:r>
            <a:r>
              <a:rPr lang="ar-QA">
                <a:solidFill>
                  <a:prstClr val="black"/>
                </a:solidFill>
              </a:rPr>
              <a:t>: 3 ساعات                                            70%</a:t>
            </a:r>
          </a:p>
          <a:p>
            <a:pPr marL="0" indent="0" algn="r">
              <a:buNone/>
            </a:pPr>
            <a:r>
              <a:rPr lang="ar-QA" b="1">
                <a:solidFill>
                  <a:prstClr val="black"/>
                </a:solidFill>
              </a:rPr>
              <a:t>الورقة الأولى</a:t>
            </a:r>
            <a:r>
              <a:rPr lang="ar-QA">
                <a:solidFill>
                  <a:prstClr val="black"/>
                </a:solidFill>
              </a:rPr>
              <a:t>: التحليل الأدبي الموجّه مدة الامتحان(1.</a:t>
            </a:r>
            <a:r>
              <a:rPr lang="ar-SA">
                <a:solidFill>
                  <a:prstClr val="black"/>
                </a:solidFill>
              </a:rPr>
              <a:t>15</a:t>
            </a:r>
            <a:r>
              <a:rPr lang="ar-QA">
                <a:solidFill>
                  <a:prstClr val="black"/>
                </a:solidFill>
              </a:rPr>
              <a:t>)</a:t>
            </a:r>
          </a:p>
          <a:p>
            <a:pPr marL="0" indent="0" algn="r">
              <a:buNone/>
            </a:pPr>
            <a:r>
              <a:rPr lang="ar-QA">
                <a:solidFill>
                  <a:prstClr val="black"/>
                </a:solidFill>
              </a:rPr>
              <a:t>تتكون الورقة من </a:t>
            </a:r>
            <a:r>
              <a:rPr lang="ar-SA">
                <a:solidFill>
                  <a:prstClr val="black"/>
                </a:solidFill>
              </a:rPr>
              <a:t>شكلين أدبيين مختلفين</a:t>
            </a:r>
            <a:endParaRPr lang="ar-QA">
              <a:solidFill>
                <a:prstClr val="black"/>
              </a:solidFill>
            </a:endParaRPr>
          </a:p>
          <a:p>
            <a:pPr marL="0" indent="0" algn="r">
              <a:buNone/>
            </a:pPr>
            <a:r>
              <a:rPr lang="ar-QA">
                <a:solidFill>
                  <a:prstClr val="black"/>
                </a:solidFill>
              </a:rPr>
              <a:t>المطلوب أن يختار المتعلّم إحدى الفقرتين ويقوم على تحليلها تحليلاً أدبياً موجهاً مستنداً في إجابته على سؤال استرشادي  </a:t>
            </a:r>
            <a:r>
              <a:rPr lang="ar-QA">
                <a:solidFill>
                  <a:srgbClr val="FF0000"/>
                </a:solidFill>
              </a:rPr>
              <a:t>(20 علامة)</a:t>
            </a:r>
          </a:p>
          <a:p>
            <a:pPr marL="0" indent="0" algn="r">
              <a:buNone/>
            </a:pPr>
            <a:r>
              <a:rPr lang="ar-QA" b="1">
                <a:solidFill>
                  <a:prstClr val="black"/>
                </a:solidFill>
              </a:rPr>
              <a:t>الورقة الثانية</a:t>
            </a:r>
            <a:r>
              <a:rPr lang="ar-QA">
                <a:solidFill>
                  <a:prstClr val="black"/>
                </a:solidFill>
              </a:rPr>
              <a:t>: المقال</a:t>
            </a:r>
            <a:r>
              <a:rPr lang="ar-SA">
                <a:solidFill>
                  <a:prstClr val="black"/>
                </a:solidFill>
              </a:rPr>
              <a:t> المقارن </a:t>
            </a:r>
            <a:r>
              <a:rPr lang="ar-QA">
                <a:solidFill>
                  <a:prstClr val="black"/>
                </a:solidFill>
              </a:rPr>
              <a:t>مدة الامتحان (1.</a:t>
            </a:r>
            <a:r>
              <a:rPr lang="ar-SA">
                <a:solidFill>
                  <a:prstClr val="black"/>
                </a:solidFill>
              </a:rPr>
              <a:t>45</a:t>
            </a:r>
            <a:r>
              <a:rPr lang="ar-QA">
                <a:solidFill>
                  <a:prstClr val="black"/>
                </a:solidFill>
              </a:rPr>
              <a:t>)</a:t>
            </a:r>
          </a:p>
          <a:p>
            <a:pPr marL="0" indent="0" algn="r">
              <a:buNone/>
            </a:pPr>
            <a:r>
              <a:rPr lang="ar-QA">
                <a:solidFill>
                  <a:prstClr val="black"/>
                </a:solidFill>
              </a:rPr>
              <a:t>تتكون الورقة من </a:t>
            </a:r>
            <a:r>
              <a:rPr lang="ar-SA">
                <a:solidFill>
                  <a:prstClr val="black"/>
                </a:solidFill>
              </a:rPr>
              <a:t>أربعة أسئلة عامة.</a:t>
            </a:r>
            <a:endParaRPr lang="ar-QA">
              <a:solidFill>
                <a:prstClr val="black"/>
              </a:solidFill>
            </a:endParaRPr>
          </a:p>
          <a:p>
            <a:pPr marL="0" indent="0" algn="r">
              <a:buNone/>
            </a:pPr>
            <a:r>
              <a:rPr lang="ar-QA">
                <a:solidFill>
                  <a:prstClr val="black"/>
                </a:solidFill>
              </a:rPr>
              <a:t>المطلوب:</a:t>
            </a:r>
            <a:r>
              <a:rPr lang="ar-SA">
                <a:solidFill>
                  <a:prstClr val="black"/>
                </a:solidFill>
              </a:rPr>
              <a:t>أن</a:t>
            </a:r>
            <a:r>
              <a:rPr lang="ar-QA">
                <a:solidFill>
                  <a:prstClr val="black"/>
                </a:solidFill>
              </a:rPr>
              <a:t> يكتب المتعلم مقالاً معتمداً على عملين على الأقل من </a:t>
            </a:r>
            <a:r>
              <a:rPr lang="ar-SA">
                <a:solidFill>
                  <a:prstClr val="black"/>
                </a:solidFill>
              </a:rPr>
              <a:t>الأعمال </a:t>
            </a:r>
            <a:r>
              <a:rPr lang="ar-QA">
                <a:solidFill>
                  <a:prstClr val="black"/>
                </a:solidFill>
              </a:rPr>
              <a:t>التي سبقت دراستها.</a:t>
            </a:r>
            <a:r>
              <a:rPr lang="ar-QA">
                <a:solidFill>
                  <a:srgbClr val="FF0000"/>
                </a:solidFill>
              </a:rPr>
              <a:t>(</a:t>
            </a:r>
            <a:r>
              <a:rPr lang="ar-SA">
                <a:solidFill>
                  <a:srgbClr val="FF0000"/>
                </a:solidFill>
              </a:rPr>
              <a:t>30</a:t>
            </a:r>
            <a:r>
              <a:rPr lang="ar-QA">
                <a:solidFill>
                  <a:srgbClr val="FF0000"/>
                </a:solidFill>
              </a:rPr>
              <a:t> علامة)</a:t>
            </a:r>
            <a:endParaRPr lang="ar-JO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ar-QA" b="1">
                <a:solidFill>
                  <a:prstClr val="black"/>
                </a:solidFill>
              </a:rPr>
              <a:t> </a:t>
            </a:r>
            <a:r>
              <a:rPr lang="ar-QA" b="1">
                <a:solidFill>
                  <a:srgbClr val="FF0000"/>
                </a:solidFill>
              </a:rPr>
              <a:t>التقييم الداخلي</a:t>
            </a:r>
            <a:r>
              <a:rPr lang="ar-QA">
                <a:solidFill>
                  <a:srgbClr val="FF0000"/>
                </a:solidFill>
              </a:rPr>
              <a:t>:                                                                 </a:t>
            </a:r>
            <a:r>
              <a:rPr lang="ar-QA">
                <a:solidFill>
                  <a:prstClr val="black"/>
                </a:solidFill>
              </a:rPr>
              <a:t>30 %</a:t>
            </a:r>
          </a:p>
          <a:p>
            <a:pPr marL="0" indent="0" algn="r">
              <a:buNone/>
            </a:pPr>
            <a:r>
              <a:rPr lang="ar-QA" b="1">
                <a:solidFill>
                  <a:prstClr val="black"/>
                </a:solidFill>
              </a:rPr>
              <a:t>ال</a:t>
            </a:r>
            <a:r>
              <a:rPr lang="ar-SA" b="1">
                <a:solidFill>
                  <a:prstClr val="black"/>
                </a:solidFill>
              </a:rPr>
              <a:t>تقييم</a:t>
            </a:r>
            <a:r>
              <a:rPr lang="ar-QA" b="1">
                <a:solidFill>
                  <a:prstClr val="black"/>
                </a:solidFill>
              </a:rPr>
              <a:t> الشفهي الفردي</a:t>
            </a:r>
            <a:r>
              <a:rPr lang="ar-QA">
                <a:solidFill>
                  <a:prstClr val="black"/>
                </a:solidFill>
              </a:rPr>
              <a:t>: (</a:t>
            </a:r>
            <a:r>
              <a:rPr lang="ar-SA">
                <a:solidFill>
                  <a:prstClr val="black"/>
                </a:solidFill>
              </a:rPr>
              <a:t>15</a:t>
            </a:r>
            <a:r>
              <a:rPr lang="ar-QA">
                <a:solidFill>
                  <a:prstClr val="black"/>
                </a:solidFill>
              </a:rPr>
              <a:t>) دقيقة </a:t>
            </a:r>
          </a:p>
          <a:p>
            <a:pPr marL="0" indent="0" algn="r">
              <a:buNone/>
            </a:pPr>
            <a:r>
              <a:rPr lang="ar-QA">
                <a:solidFill>
                  <a:prstClr val="black"/>
                </a:solidFill>
              </a:rPr>
              <a:t>يقيم داخلياً من قبل المعلم ويعاير خارجياً </a:t>
            </a:r>
            <a:endParaRPr lang="ar-SA">
              <a:solidFill>
                <a:prstClr val="black"/>
              </a:solidFill>
            </a:endParaRPr>
          </a:p>
          <a:p>
            <a:pPr marL="0" indent="0" algn="r">
              <a:buNone/>
            </a:pPr>
            <a:r>
              <a:rPr lang="ar-SA">
                <a:solidFill>
                  <a:prstClr val="black"/>
                </a:solidFill>
              </a:rPr>
              <a:t>يقدم الطالب استجابة مجهزة (كيفية عرض القضية العالمية من خلال الشكل والمحتوى لمقتطفين (أصيل ومترجم)</a:t>
            </a:r>
          </a:p>
          <a:p>
            <a:pPr marL="0" indent="0" algn="r">
              <a:buNone/>
            </a:pPr>
            <a:r>
              <a:rPr lang="ar-SA">
                <a:solidFill>
                  <a:prstClr val="black"/>
                </a:solidFill>
              </a:rPr>
              <a:t>مدتها 10 دقائق ثم أسئلة المعلم 5 دقائق</a:t>
            </a:r>
            <a:r>
              <a:rPr lang="ar-QA">
                <a:solidFill>
                  <a:srgbClr val="FF0000"/>
                </a:solidFill>
              </a:rPr>
              <a:t>(</a:t>
            </a:r>
            <a:r>
              <a:rPr lang="ar-SA">
                <a:solidFill>
                  <a:srgbClr val="FF0000"/>
                </a:solidFill>
              </a:rPr>
              <a:t>40</a:t>
            </a:r>
            <a:r>
              <a:rPr lang="ar-QA">
                <a:solidFill>
                  <a:srgbClr val="FF0000"/>
                </a:solidFill>
              </a:rPr>
              <a:t> علامة)</a:t>
            </a:r>
            <a:endParaRPr lang="ar-SA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ar-SA">
                <a:solidFill>
                  <a:srgbClr val="FF0000"/>
                </a:solidFill>
              </a:rPr>
              <a:t>المرأة-الهجرة-الحرب-السلام-الطبقية-النزاعات.....القيم-الأخلاق</a:t>
            </a:r>
            <a:endParaRPr lang="en-US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ar-QA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3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anguage &amp; Literature vs Literature - Which IB Subject Should You Choose? |  The Edge Learning Center"/>
          <p:cNvSpPr>
            <a:spLocks noChangeAspect="1" noChangeArrowheads="1"/>
          </p:cNvSpPr>
          <p:nvPr/>
        </p:nvSpPr>
        <p:spPr bwMode="auto">
          <a:xfrm>
            <a:off x="126405" y="525562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endParaRPr lang="en-US" sz="1463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052" name="Picture 4" descr="Research in English Language and Literature - Department of English Language  and Literature - University of 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7"/>
            <a:ext cx="9906000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624" y="3334818"/>
            <a:ext cx="3111164" cy="2655439"/>
          </a:xfrm>
          <a:prstGeom prst="rect">
            <a:avLst/>
          </a:prstGeom>
        </p:spPr>
      </p:pic>
      <p:pic>
        <p:nvPicPr>
          <p:cNvPr id="7" name="Picture 12" descr="7 key concepts for Language and Literature for the IB Diplo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99" y="2818009"/>
            <a:ext cx="2696634" cy="317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uardian named UK's most trusted newspaper | Media | The Guardi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5524">
            <a:off x="7601067" y="905006"/>
            <a:ext cx="1681769" cy="142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90871" y="776805"/>
            <a:ext cx="470820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E7E6E6"/>
                </a:solidFill>
                <a:latin typeface="Calibri" panose="020F0502020204030204"/>
                <a:cs typeface="+mn-cs"/>
              </a:rPr>
              <a:t>English A</a:t>
            </a:r>
            <a:endParaRPr lang="en-US" sz="2400" b="1">
              <a:solidFill>
                <a:srgbClr val="E7E6E6"/>
              </a:solidFill>
              <a:latin typeface="Calibri" panose="020F0502020204030204"/>
              <a:cs typeface="Calibri"/>
            </a:endParaRPr>
          </a:p>
          <a:p>
            <a:pPr marL="342900" indent="-342900" defTabSz="7429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b="1">
                <a:solidFill>
                  <a:srgbClr val="E7E6E6"/>
                </a:solidFill>
                <a:latin typeface="Calibri" panose="020F0502020204030204"/>
                <a:cs typeface="+mn-cs"/>
              </a:rPr>
              <a:t>Six literary texts</a:t>
            </a:r>
            <a:endParaRPr lang="en-US" sz="2400">
              <a:solidFill>
                <a:srgbClr val="000000"/>
              </a:solidFill>
              <a:cs typeface="+mn-cs"/>
            </a:endParaRPr>
          </a:p>
          <a:p>
            <a:pPr marL="342900" indent="-342900" defTabSz="7429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b="1">
                <a:solidFill>
                  <a:srgbClr val="E7E6E6"/>
                </a:solidFill>
                <a:latin typeface="Calibri" panose="020F0502020204030204"/>
                <a:cs typeface="+mn-cs"/>
              </a:rPr>
              <a:t>Bodies of work from a range of genres (articles, blogs, advertisements, images).</a:t>
            </a:r>
            <a:endParaRPr lang="en-US" sz="2400"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D7781-B0DF-4281-8039-F01D00BAD0DD}"/>
              </a:ext>
            </a:extLst>
          </p:cNvPr>
          <p:cNvSpPr txBox="1"/>
          <p:nvPr/>
        </p:nvSpPr>
        <p:spPr>
          <a:xfrm>
            <a:off x="2959341" y="3540950"/>
            <a:ext cx="4527216" cy="1631216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500">
                <a:solidFill>
                  <a:schemeClr val="bg1"/>
                </a:solidFill>
                <a:latin typeface="Arial"/>
                <a:cs typeface="Arial"/>
              </a:rPr>
              <a:t>Global issues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2500">
                <a:solidFill>
                  <a:schemeClr val="bg1"/>
                </a:solidFill>
                <a:latin typeface="Arial"/>
                <a:cs typeface="Arial"/>
              </a:rPr>
              <a:t>Contemporary</a:t>
            </a:r>
          </a:p>
          <a:p>
            <a:pPr marL="342900" indent="-342900">
              <a:buFont typeface="Arial"/>
              <a:buChar char="•"/>
            </a:pPr>
            <a:r>
              <a:rPr lang="en-US" sz="2500">
                <a:solidFill>
                  <a:schemeClr val="bg1"/>
                </a:solidFill>
                <a:latin typeface="Arial"/>
                <a:cs typeface="Arial"/>
              </a:rPr>
              <a:t>Relevant on a global scale</a:t>
            </a:r>
          </a:p>
          <a:p>
            <a:pPr marL="342900" indent="-342900">
              <a:buFont typeface="Arial"/>
              <a:buChar char="•"/>
            </a:pPr>
            <a:r>
              <a:rPr lang="en-US" sz="2500">
                <a:solidFill>
                  <a:schemeClr val="bg1"/>
                </a:solidFill>
                <a:latin typeface="Arial"/>
                <a:cs typeface="Arial"/>
              </a:rPr>
              <a:t>Applicable to local contexts</a:t>
            </a:r>
            <a:endParaRPr lang="en-US" sz="250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282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77" y="156884"/>
            <a:ext cx="9086986" cy="1040415"/>
          </a:xfrm>
        </p:spPr>
        <p:txBody>
          <a:bodyPr>
            <a:normAutofit/>
          </a:bodyPr>
          <a:lstStyle/>
          <a:p>
            <a:pPr algn="ctr"/>
            <a:r>
              <a:rPr lang="en-US" sz="4388" b="1">
                <a:solidFill>
                  <a:schemeClr val="accent1">
                    <a:lumMod val="50000"/>
                  </a:schemeClr>
                </a:solidFill>
              </a:rPr>
              <a:t>English B HL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15214"/>
            <a:ext cx="9905999" cy="5837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Aims:</a:t>
            </a:r>
          </a:p>
          <a:p>
            <a:r>
              <a:rPr lang="en-US" sz="1625"/>
              <a:t>Enable students to </a:t>
            </a:r>
            <a:r>
              <a:rPr lang="en-US" sz="1625" b="1">
                <a:solidFill>
                  <a:schemeClr val="accent1">
                    <a:lumMod val="50000"/>
                  </a:schemeClr>
                </a:solidFill>
              </a:rPr>
              <a:t>communicate</a:t>
            </a:r>
            <a:r>
              <a:rPr lang="en-US" sz="1625"/>
              <a:t> in the language they have studied in a range of contexts and for a </a:t>
            </a:r>
            <a:r>
              <a:rPr lang="en-GB" sz="1625"/>
              <a:t>variety of purposes.</a:t>
            </a:r>
          </a:p>
          <a:p>
            <a:r>
              <a:rPr lang="en-US" sz="1625"/>
              <a:t>Encourage, through the study of texts and through social interaction, an awareness and appreciation of a variety of perspectives of people from </a:t>
            </a:r>
            <a:r>
              <a:rPr lang="en-US" sz="1625" b="1">
                <a:solidFill>
                  <a:schemeClr val="accent1">
                    <a:lumMod val="50000"/>
                  </a:schemeClr>
                </a:solidFill>
              </a:rPr>
              <a:t>diverse cultures.</a:t>
            </a:r>
          </a:p>
          <a:p>
            <a:r>
              <a:rPr lang="en-US" sz="1625"/>
              <a:t>Develop students’ awareness of the importance of language in </a:t>
            </a:r>
            <a:r>
              <a:rPr lang="en-US" sz="1625" b="1">
                <a:solidFill>
                  <a:schemeClr val="accent1">
                    <a:lumMod val="50000"/>
                  </a:schemeClr>
                </a:solidFill>
              </a:rPr>
              <a:t>relation to other areas of knowledge.</a:t>
            </a:r>
          </a:p>
          <a:p>
            <a:pPr marL="0" indent="0">
              <a:buNone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As</a:t>
            </a:r>
            <a:r>
              <a:rPr lang="en-US" sz="1950" b="1">
                <a:solidFill>
                  <a:schemeClr val="accent1">
                    <a:lumMod val="50000"/>
                  </a:schemeClr>
                </a:solidFill>
              </a:rPr>
              <a:t>sessments Components: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950"/>
              <a:t>Paper 1 </a:t>
            </a:r>
            <a:r>
              <a:rPr lang="en-US" sz="1950" b="1"/>
              <a:t>Writing – 25%</a:t>
            </a:r>
          </a:p>
          <a:p>
            <a:pPr marL="185420" indent="-185420">
              <a:buFont typeface="Wingdings" panose="05000000000000000000" pitchFamily="2" charset="2"/>
              <a:buChar char="q"/>
            </a:pPr>
            <a:r>
              <a:rPr lang="en-US" sz="1950"/>
              <a:t>Paper 2 </a:t>
            </a:r>
            <a:r>
              <a:rPr lang="en-US" sz="1950" b="1"/>
              <a:t>Listening and Reading Comprehension – 50%</a:t>
            </a:r>
            <a:endParaRPr lang="en-US" sz="1950" b="1">
              <a:cs typeface="Calibri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950"/>
              <a:t>Internal Assessment </a:t>
            </a:r>
            <a:r>
              <a:rPr lang="en-US" sz="1950" b="1"/>
              <a:t>Individual Oral  - 25%   </a:t>
            </a:r>
            <a:endParaRPr lang="en-GB" sz="1950" b="1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714">
            <a:off x="6497072" y="3317904"/>
            <a:ext cx="2862629" cy="315341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F51FEDB-0457-4232-96B2-243DA06B4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909" y="4374863"/>
            <a:ext cx="2153222" cy="2242705"/>
          </a:xfrm>
          <a:prstGeom prst="rect">
            <a:avLst/>
          </a:prstGeom>
        </p:spPr>
      </p:pic>
      <p:pic>
        <p:nvPicPr>
          <p:cNvPr id="6" name="Picture 6" descr="A picture containing text, painted&#10;&#10;Description automatically generated">
            <a:extLst>
              <a:ext uri="{FF2B5EF4-FFF2-40B4-BE49-F238E27FC236}">
                <a16:creationId xmlns:a16="http://schemas.microsoft.com/office/drawing/2014/main" id="{685AB3FC-F4DF-4F6D-B1D3-2AEAD1142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31" y="4377342"/>
            <a:ext cx="2162144" cy="223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0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/>
              <a:t>المستوى العالي والعادي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514" y="2703365"/>
            <a:ext cx="7800972" cy="2696636"/>
          </a:xfrm>
        </p:spPr>
        <p:txBody>
          <a:bodyPr/>
          <a:lstStyle/>
          <a:p>
            <a:pPr marL="0" indent="0" algn="r">
              <a:buNone/>
            </a:pPr>
            <a:r>
              <a:rPr lang="ar-JO" b="1" dirty="0"/>
              <a:t>يُقيم</a:t>
            </a:r>
            <a:r>
              <a:rPr lang="ar-JO" dirty="0"/>
              <a:t> الطالب من خلال :</a:t>
            </a:r>
          </a:p>
          <a:p>
            <a:pPr marL="0" indent="0" algn="r">
              <a:buNone/>
            </a:pPr>
            <a:r>
              <a:rPr lang="ar-JO" dirty="0"/>
              <a:t>1- الورقة الأولى ( مهارة الكتابة )</a:t>
            </a:r>
          </a:p>
          <a:p>
            <a:pPr marL="0" indent="0" algn="r">
              <a:buNone/>
            </a:pPr>
            <a:r>
              <a:rPr lang="ar-JO" dirty="0"/>
              <a:t>2- الورقة الثانية ( مهارة الاستماع ومهارة الفهم والاستيعاب)</a:t>
            </a:r>
          </a:p>
          <a:p>
            <a:pPr marL="0" indent="0" algn="r">
              <a:buNone/>
            </a:pPr>
            <a:r>
              <a:rPr lang="ar-JO" dirty="0"/>
              <a:t>3- العرض الشفوي الفردي</a:t>
            </a:r>
          </a:p>
          <a:p>
            <a:pPr marL="0" indent="0" algn="r">
              <a:buNone/>
            </a:pPr>
            <a:r>
              <a:rPr lang="ar-JO" dirty="0"/>
              <a:t>يُبنى المساق على </a:t>
            </a:r>
            <a:r>
              <a:rPr lang="ar-JO" b="1" dirty="0"/>
              <a:t>خمسة محاور </a:t>
            </a:r>
            <a:r>
              <a:rPr lang="ar-JO" dirty="0"/>
              <a:t>وهي: 1- التنظيم الاجتماعي  2- نتشارك الكوكب  3- البراعة البشرية      4- الهوّيات         5- التجارب</a:t>
            </a:r>
          </a:p>
        </p:txBody>
      </p:sp>
    </p:spTree>
    <p:extLst>
      <p:ext uri="{BB962C8B-B14F-4D97-AF65-F5344CB8AC3E}">
        <p14:creationId xmlns:p14="http://schemas.microsoft.com/office/powerpoint/2010/main" val="3289351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02BBEC-6A07-411F-B42A-DF0436222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" y="-299"/>
            <a:ext cx="9903287" cy="6861838"/>
          </a:xfrm>
        </p:spPr>
      </p:pic>
    </p:spTree>
    <p:extLst>
      <p:ext uri="{BB962C8B-B14F-4D97-AF65-F5344CB8AC3E}">
        <p14:creationId xmlns:p14="http://schemas.microsoft.com/office/powerpoint/2010/main" val="416202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1D207-7805-4330-8C21-23B0211E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1486661-7F43-45A3-8FA5-5584516E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6" y="-90734"/>
            <a:ext cx="9878455" cy="6855723"/>
          </a:xfrm>
        </p:spPr>
      </p:pic>
    </p:spTree>
    <p:extLst>
      <p:ext uri="{BB962C8B-B14F-4D97-AF65-F5344CB8AC3E}">
        <p14:creationId xmlns:p14="http://schemas.microsoft.com/office/powerpoint/2010/main" val="265876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" y="774279"/>
            <a:ext cx="2211435" cy="321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32450" y="772453"/>
            <a:ext cx="2647787" cy="8181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450" b="1">
                <a:latin typeface="Calibri" panose="020F0502020204030204"/>
              </a:rPr>
              <a:t>Unit One: Business Organization and Environments</a:t>
            </a:r>
            <a:endParaRPr lang="en-US" sz="1450" b="1">
              <a:latin typeface="Calibri" panose="020F0502020204030204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5488" y="1588513"/>
            <a:ext cx="2682104" cy="8632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450" b="1">
                <a:latin typeface="Calibri" panose="020F0502020204030204"/>
              </a:rPr>
              <a:t>Unit Two: HR</a:t>
            </a:r>
            <a:endParaRPr lang="en-US" sz="1450" b="1">
              <a:latin typeface="Calibri" panose="020F0502020204030204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4206" y="3113422"/>
            <a:ext cx="2763467" cy="861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450" b="1">
                <a:latin typeface="Calibri" panose="020F0502020204030204"/>
              </a:rPr>
              <a:t>Unit Four: Marketing</a:t>
            </a:r>
            <a:endParaRPr lang="en-US" sz="1450" b="1">
              <a:latin typeface="Calibri" panose="020F0502020204030204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69310" y="2299703"/>
            <a:ext cx="2505660" cy="945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450" b="1">
                <a:latin typeface="Calibri" panose="020F0502020204030204"/>
              </a:rPr>
              <a:t>Unit Three: Finance and Accounts</a:t>
            </a:r>
            <a:endParaRPr lang="en-US" sz="1450" b="1">
              <a:latin typeface="Calibri" panose="020F0502020204030204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55689" y="3882111"/>
            <a:ext cx="2501861" cy="9156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450" b="1">
                <a:latin typeface="Calibri" panose="020F0502020204030204"/>
              </a:rPr>
              <a:t>Unit Five: Operations</a:t>
            </a:r>
            <a:endParaRPr lang="en-US" sz="1450" b="1">
              <a:latin typeface="Calibri" panose="020F0502020204030204"/>
              <a:cs typeface="Calibri"/>
            </a:endParaRPr>
          </a:p>
          <a:p>
            <a:pPr algn="ctr"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450" b="1">
                <a:latin typeface="Calibri" panose="020F0502020204030204"/>
              </a:rPr>
              <a:t>Management</a:t>
            </a:r>
            <a:endParaRPr lang="en-US" sz="1450" b="1">
              <a:latin typeface="Calibri" panose="020F0502020204030204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00867" y="6278882"/>
            <a:ext cx="2108510" cy="579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latin typeface="Calibri" panose="020F0502020204030204"/>
              </a:rPr>
              <a:t>Ms. Reem Amireh</a:t>
            </a:r>
          </a:p>
          <a:p>
            <a:pPr algn="ctr"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latin typeface="Calibri" panose="020F0502020204030204"/>
              </a:rPr>
              <a:t>Mr. Justin Hayward</a:t>
            </a:r>
            <a:endParaRPr lang="en-US" sz="1600">
              <a:latin typeface="Calibri" panose="020F0502020204030204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5" y="-4158"/>
            <a:ext cx="5484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Business Management</a:t>
            </a:r>
          </a:p>
        </p:txBody>
      </p:sp>
      <p:pic>
        <p:nvPicPr>
          <p:cNvPr id="17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2277EFA9-7385-40A8-8FAF-86C3F650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20000">
            <a:off x="6655667" y="1430392"/>
            <a:ext cx="2050786" cy="13632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88089E-97DF-44A8-8B7C-BE58BBB859C9}"/>
              </a:ext>
            </a:extLst>
          </p:cNvPr>
          <p:cNvSpPr txBox="1"/>
          <p:nvPr/>
        </p:nvSpPr>
        <p:spPr>
          <a:xfrm>
            <a:off x="61007" y="4979226"/>
            <a:ext cx="7252091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>
                <a:solidFill>
                  <a:srgbClr val="FF0000"/>
                </a:solidFill>
                <a:latin typeface="Garamond"/>
                <a:cs typeface="Arial"/>
              </a:rPr>
              <a:t>Distinction between SL &amp; HL </a:t>
            </a:r>
            <a:endParaRPr lang="en-US" sz="2000" b="1" u="sng">
              <a:solidFill>
                <a:srgbClr val="FF0000"/>
              </a:solidFill>
            </a:endParaRPr>
          </a:p>
          <a:p>
            <a:r>
              <a:rPr lang="en-US">
                <a:latin typeface="Garamond"/>
                <a:cs typeface="Arial"/>
              </a:rPr>
              <a:t>• Teaching hours devoted (240 hours for HL compared to 150 hours for SL) </a:t>
            </a:r>
            <a:endParaRPr lang="en-US"/>
          </a:p>
          <a:p>
            <a:r>
              <a:rPr lang="en-US">
                <a:latin typeface="Garamond"/>
                <a:cs typeface="Arial"/>
              </a:rPr>
              <a:t>• Extra depth and breadth required (extension units for HL) </a:t>
            </a:r>
            <a:endParaRPr lang="en-US"/>
          </a:p>
          <a:p>
            <a:r>
              <a:rPr lang="en-US">
                <a:latin typeface="Garamond"/>
                <a:cs typeface="Arial"/>
              </a:rPr>
              <a:t>• Nature of the IA task</a:t>
            </a:r>
            <a:endParaRPr lang="en-US"/>
          </a:p>
          <a:p>
            <a:r>
              <a:rPr lang="en-US">
                <a:latin typeface="Garamond"/>
                <a:cs typeface="Arial"/>
              </a:rPr>
              <a:t>• Nature of the examination questions.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AD9D7-0F87-44CE-96AE-8F807743FC3F}"/>
              </a:ext>
            </a:extLst>
          </p:cNvPr>
          <p:cNvSpPr txBox="1"/>
          <p:nvPr/>
        </p:nvSpPr>
        <p:spPr>
          <a:xfrm>
            <a:off x="6944423" y="236062"/>
            <a:ext cx="1563430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>
                <a:solidFill>
                  <a:srgbClr val="FF0000"/>
                </a:solidFill>
                <a:latin typeface="Garamond"/>
                <a:cs typeface="Arial"/>
              </a:rPr>
              <a:t>ATL: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graphicFrame>
        <p:nvGraphicFramePr>
          <p:cNvPr id="15" name="Diagram 18">
            <a:extLst>
              <a:ext uri="{FF2B5EF4-FFF2-40B4-BE49-F238E27FC236}">
                <a16:creationId xmlns:a16="http://schemas.microsoft.com/office/drawing/2014/main" id="{65813C27-6C36-4B15-A7D2-A85896CD3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4586215"/>
              </p:ext>
            </p:extLst>
          </p:nvPr>
        </p:nvGraphicFramePr>
        <p:xfrm>
          <a:off x="5772372" y="569125"/>
          <a:ext cx="4178745" cy="2653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1" name="TextBox 200">
            <a:extLst>
              <a:ext uri="{FF2B5EF4-FFF2-40B4-BE49-F238E27FC236}">
                <a16:creationId xmlns:a16="http://schemas.microsoft.com/office/drawing/2014/main" id="{90834BE2-3BAF-473B-BED9-913944C2F845}"/>
              </a:ext>
            </a:extLst>
          </p:cNvPr>
          <p:cNvSpPr txBox="1"/>
          <p:nvPr/>
        </p:nvSpPr>
        <p:spPr>
          <a:xfrm>
            <a:off x="6835939" y="3390334"/>
            <a:ext cx="2844905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u="sng">
                <a:solidFill>
                  <a:srgbClr val="FF0000"/>
                </a:solidFill>
                <a:latin typeface="Garamond"/>
                <a:cs typeface="Arial"/>
              </a:rPr>
              <a:t>Resources:</a:t>
            </a:r>
          </a:p>
          <a:p>
            <a:r>
              <a:rPr lang="en-US" sz="2000" b="1" u="sng">
                <a:solidFill>
                  <a:srgbClr val="000000"/>
                </a:solidFill>
                <a:latin typeface="Garamond"/>
                <a:cs typeface="Arial"/>
              </a:rPr>
              <a:t>* BM text</a:t>
            </a:r>
          </a:p>
          <a:p>
            <a:r>
              <a:rPr lang="en-US" sz="2000" b="1" u="sng">
                <a:solidFill>
                  <a:srgbClr val="000000"/>
                </a:solidFill>
                <a:latin typeface="Garamond"/>
                <a:cs typeface="Arial"/>
              </a:rPr>
              <a:t>* PPT slides</a:t>
            </a:r>
          </a:p>
          <a:p>
            <a:r>
              <a:rPr lang="en-US" sz="2000" b="1" u="sng">
                <a:solidFill>
                  <a:srgbClr val="000000"/>
                </a:solidFill>
                <a:latin typeface="Garamond"/>
                <a:cs typeface="Arial"/>
              </a:rPr>
              <a:t>* </a:t>
            </a:r>
            <a:r>
              <a:rPr lang="en-US" sz="2000" b="1" u="sng" err="1">
                <a:solidFill>
                  <a:srgbClr val="000000"/>
                </a:solidFill>
                <a:latin typeface="Garamond"/>
                <a:cs typeface="Arial"/>
              </a:rPr>
              <a:t>Kognity</a:t>
            </a:r>
            <a:endParaRPr lang="en-US" sz="2000" b="1" u="sng">
              <a:solidFill>
                <a:srgbClr val="000000"/>
              </a:solidFill>
              <a:latin typeface="Garamond"/>
              <a:cs typeface="Arial"/>
            </a:endParaRPr>
          </a:p>
          <a:p>
            <a:r>
              <a:rPr lang="en-US" sz="2000" b="1" u="sng">
                <a:solidFill>
                  <a:srgbClr val="000000"/>
                </a:solidFill>
                <a:latin typeface="Garamond"/>
                <a:cs typeface="Arial"/>
              </a:rPr>
              <a:t>*Google Classroom</a:t>
            </a:r>
          </a:p>
          <a:p>
            <a:r>
              <a:rPr lang="en-US" sz="2000" b="1" u="sng">
                <a:solidFill>
                  <a:srgbClr val="000000"/>
                </a:solidFill>
                <a:latin typeface="Garamond"/>
                <a:cs typeface="Arial"/>
              </a:rPr>
              <a:t>* </a:t>
            </a:r>
            <a:r>
              <a:rPr lang="en-US" sz="2000" b="1" u="sng" err="1">
                <a:solidFill>
                  <a:srgbClr val="000000"/>
                </a:solidFill>
                <a:latin typeface="Garamond"/>
                <a:cs typeface="Arial"/>
              </a:rPr>
              <a:t>Inthinking</a:t>
            </a:r>
            <a:r>
              <a:rPr lang="en-US" sz="2000" b="1" u="sng">
                <a:solidFill>
                  <a:srgbClr val="000000"/>
                </a:solidFill>
                <a:latin typeface="Garamond"/>
                <a:cs typeface="Arial"/>
              </a:rPr>
              <a:t> BM</a:t>
            </a:r>
          </a:p>
          <a:p>
            <a:endParaRPr lang="en-US" sz="2000" b="1" u="sng">
              <a:solidFill>
                <a:srgbClr val="FF0000"/>
              </a:solidFill>
              <a:latin typeface="Garamond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099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Paper">
  <a:themeElements>
    <a:clrScheme name="Custom 3">
      <a:dk1>
        <a:sysClr val="windowText" lastClr="000000"/>
      </a:dk1>
      <a:lt1>
        <a:sysClr val="window" lastClr="FFFFFF"/>
      </a:lt1>
      <a:dk2>
        <a:srgbClr val="444D26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Dividend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7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A12B4559893C40B975D1111D792067" ma:contentTypeVersion="16" ma:contentTypeDescription="Create a new document." ma:contentTypeScope="" ma:versionID="fadc65dcc3a573fb95ce06f8606ffb17">
  <xsd:schema xmlns:xsd="http://www.w3.org/2001/XMLSchema" xmlns:xs="http://www.w3.org/2001/XMLSchema" xmlns:p="http://schemas.microsoft.com/office/2006/metadata/properties" xmlns:ns2="05bb91c1-aa84-4b9f-b95a-ef24099674da" xmlns:ns3="http://schemas.microsoft.com/sharepoint/v4" xmlns:ns4="136e2170-6e1d-4770-85e1-d80dbf8d217d" targetNamespace="http://schemas.microsoft.com/office/2006/metadata/properties" ma:root="true" ma:fieldsID="16e948625d96ef58e4593c82e20b654d" ns2:_="" ns3:_="" ns4:_="">
    <xsd:import namespace="05bb91c1-aa84-4b9f-b95a-ef24099674da"/>
    <xsd:import namespace="http://schemas.microsoft.com/sharepoint/v4"/>
    <xsd:import namespace="136e2170-6e1d-4770-85e1-d80dbf8d217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bb91c1-aa84-4b9f-b95a-ef24099674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4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5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e2170-6e1d-4770-85e1-d80dbf8d2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AutoTags" ma:index="2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2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IconOverlay xmlns="http://schemas.microsoft.com/sharepoint/v4" xsi:nil="true"/>
    <_dlc_DocId xmlns="05bb91c1-aa84-4b9f-b95a-ef24099674da">2S7PE47TDXXX-387000377-177940</_dlc_DocId>
    <_dlc_DocIdUrl xmlns="05bb91c1-aa84-4b9f-b95a-ef24099674da">
      <Url>https://iaa3.sharepoint.com/sites/share/_layouts/15/DocIdRedir.aspx?ID=2S7PE47TDXXX-387000377-177940</Url>
      <Description>2S7PE47TDXXX-387000377-177940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139EC50-0121-4552-98AB-557BE3E739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B86DE4-7257-4ACC-9B55-FA443F4A8A34}">
  <ds:schemaRefs>
    <ds:schemaRef ds:uri="05bb91c1-aa84-4b9f-b95a-ef24099674da"/>
    <ds:schemaRef ds:uri="136e2170-6e1d-4770-85e1-d80dbf8d21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E8525FA-5D92-4C6B-9813-FA30FAE56B51}">
  <ds:schemaRefs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136e2170-6e1d-4770-85e1-d80dbf8d217d"/>
    <ds:schemaRef ds:uri="http://schemas.microsoft.com/sharepoint/v4"/>
    <ds:schemaRef ds:uri="05bb91c1-aa84-4b9f-b95a-ef24099674da"/>
  </ds:schemaRefs>
</ds:datastoreItem>
</file>

<file path=customXml/itemProps4.xml><?xml version="1.0" encoding="utf-8"?>
<ds:datastoreItem xmlns:ds="http://schemas.openxmlformats.org/officeDocument/2006/customXml" ds:itemID="{712B544F-371F-48BE-A9BC-5C1645A157B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1235</Words>
  <Application>Microsoft Office PowerPoint</Application>
  <PresentationFormat>A4 Paper (210x297 mm)</PresentationFormat>
  <Paragraphs>227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Constantia</vt:lpstr>
      <vt:lpstr>Garamond</vt:lpstr>
      <vt:lpstr>Gill Sans MT</vt:lpstr>
      <vt:lpstr>Helvetica Neue</vt:lpstr>
      <vt:lpstr>Helvetica Neue Medium</vt:lpstr>
      <vt:lpstr>Playfair Display</vt:lpstr>
      <vt:lpstr>Symbol</vt:lpstr>
      <vt:lpstr>Times New Roman</vt:lpstr>
      <vt:lpstr>Wingdings</vt:lpstr>
      <vt:lpstr>Wingdings 2</vt:lpstr>
      <vt:lpstr>Wingdings 3</vt:lpstr>
      <vt:lpstr>Paper</vt:lpstr>
      <vt:lpstr>Organic</vt:lpstr>
      <vt:lpstr>Simple Light</vt:lpstr>
      <vt:lpstr>Office Theme</vt:lpstr>
      <vt:lpstr>Ion</vt:lpstr>
      <vt:lpstr>Quotable</vt:lpstr>
      <vt:lpstr>21_BasicWhite</vt:lpstr>
      <vt:lpstr>Dividend</vt:lpstr>
      <vt:lpstr>1_Office Theme</vt:lpstr>
      <vt:lpstr>2_Office Theme</vt:lpstr>
      <vt:lpstr>1_Dividend</vt:lpstr>
      <vt:lpstr>PowerPoint Presentation</vt:lpstr>
      <vt:lpstr>The afternoon</vt:lpstr>
      <vt:lpstr>اللغة (أ ) الأدب- المستوى العادي:  </vt:lpstr>
      <vt:lpstr>PowerPoint Presentation</vt:lpstr>
      <vt:lpstr>English B HL</vt:lpstr>
      <vt:lpstr>المستوى العالي والعادي</vt:lpstr>
      <vt:lpstr>PowerPoint Presentation</vt:lpstr>
      <vt:lpstr>PowerPoint Presentation</vt:lpstr>
      <vt:lpstr>PowerPoint Presentation</vt:lpstr>
      <vt:lpstr>IB economics 2022</vt:lpstr>
      <vt:lpstr>PowerPoint Presentation</vt:lpstr>
      <vt:lpstr>PowerPoint Presentation</vt:lpstr>
      <vt:lpstr>We will be covering the following topics  1. Foundations of ESS 2. Ecosystems and Ecology 3. Soil Systems 4. Aquatic Systems  *Internal Assessment in April  Assessment Pop quiz Lab and Fieldwork Tests  </vt:lpstr>
      <vt:lpstr>DP Design Technology </vt:lpstr>
      <vt:lpstr>PowerPoint Presentation</vt:lpstr>
      <vt:lpstr>PowerPoint Presentation</vt:lpstr>
      <vt:lpstr>Biology Grade 11   </vt:lpstr>
      <vt:lpstr>Topic Titles – Grade 11 Chemistry 2021-2022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Bali International School</dc:title>
  <dc:creator>User</dc:creator>
  <cp:lastModifiedBy>Martin Thompson</cp:lastModifiedBy>
  <cp:revision>14</cp:revision>
  <dcterms:created xsi:type="dcterms:W3CDTF">2014-08-19T19:25:30Z</dcterms:created>
  <dcterms:modified xsi:type="dcterms:W3CDTF">2021-09-07T11:30:07Z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0x010100F2A12B4559893C40B975D1111D792067</vt:lpwstr>
  </property>
  <property fmtid="{D5CDD505-2E9C-101B-9397-08002B2CF9AE}" pid="3" name="_dlc_DocIdItemGuid">
    <vt:lpwstr>722c9328-54f6-4001-b624-969575d6072d</vt:lpwstr>
  </property>
</Properties>
</file>