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5"/>
  </p:sldMasterIdLst>
  <p:notesMasterIdLst>
    <p:notesMasterId r:id="rId24"/>
  </p:notesMasterIdLst>
  <p:handoutMasterIdLst>
    <p:handoutMasterId r:id="rId25"/>
  </p:handoutMasterIdLst>
  <p:sldIdLst>
    <p:sldId id="278" r:id="rId6"/>
    <p:sldId id="284" r:id="rId7"/>
    <p:sldId id="287" r:id="rId8"/>
    <p:sldId id="285" r:id="rId9"/>
    <p:sldId id="261" r:id="rId10"/>
    <p:sldId id="257" r:id="rId11"/>
    <p:sldId id="269" r:id="rId12"/>
    <p:sldId id="271" r:id="rId13"/>
    <p:sldId id="279" r:id="rId14"/>
    <p:sldId id="289" r:id="rId15"/>
    <p:sldId id="290" r:id="rId16"/>
    <p:sldId id="291" r:id="rId17"/>
    <p:sldId id="288" r:id="rId18"/>
    <p:sldId id="280" r:id="rId19"/>
    <p:sldId id="281" r:id="rId20"/>
    <p:sldId id="292" r:id="rId21"/>
    <p:sldId id="282" r:id="rId22"/>
    <p:sldId id="283" r:id="rId23"/>
  </p:sldIdLst>
  <p:sldSz cx="9144000" cy="6858000" type="screen4x3"/>
  <p:notesSz cx="6954838" cy="93091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Abdallah" initials="NA" lastIdx="1" clrIdx="0">
    <p:extLst>
      <p:ext uri="{19B8F6BF-5375-455C-9EA6-DF929625EA0E}">
        <p15:presenceInfo xmlns:p15="http://schemas.microsoft.com/office/powerpoint/2012/main" userId="S-1-5-21-3929194035-1377329142-1142775979-44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A8569-B182-9B5A-1D23-98A3536F3819}" v="8" dt="2019-09-25T07:52:34.061"/>
    <p1510:client id="{D282B4B8-F96A-F0F1-E6D6-43F523965594}" v="130" dt="2019-09-04T08:06:18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0" autoAdjust="0"/>
    <p:restoredTop sz="94635"/>
  </p:normalViewPr>
  <p:slideViewPr>
    <p:cSldViewPr>
      <p:cViewPr>
        <p:scale>
          <a:sx n="100" d="100"/>
          <a:sy n="100" d="100"/>
        </p:scale>
        <p:origin x="872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476AC-412C-442A-BFCD-1EC528B14D8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2294C7-E86D-44A2-A737-13036EBF6148}">
      <dgm:prSet/>
      <dgm:spPr/>
      <dgm:t>
        <a:bodyPr/>
        <a:lstStyle/>
        <a:p>
          <a:r>
            <a:rPr lang="en-US" b="1"/>
            <a:t>Research Databases: JSTOR, Britannica School, Science Today and more</a:t>
          </a:r>
          <a:endParaRPr lang="en-US"/>
        </a:p>
      </dgm:t>
    </dgm:pt>
    <dgm:pt modelId="{2F16D924-00F7-4FC2-80E0-D3997C6418CF}" type="parTrans" cxnId="{73C44C51-3BDA-4A20-8CA9-4F44064C8B77}">
      <dgm:prSet/>
      <dgm:spPr/>
      <dgm:t>
        <a:bodyPr/>
        <a:lstStyle/>
        <a:p>
          <a:endParaRPr lang="en-US"/>
        </a:p>
      </dgm:t>
    </dgm:pt>
    <dgm:pt modelId="{E0B8AB81-492D-43AF-8C33-A3063CD5F3B9}" type="sibTrans" cxnId="{73C44C51-3BDA-4A20-8CA9-4F44064C8B77}">
      <dgm:prSet/>
      <dgm:spPr/>
      <dgm:t>
        <a:bodyPr/>
        <a:lstStyle/>
        <a:p>
          <a:endParaRPr lang="en-US"/>
        </a:p>
      </dgm:t>
    </dgm:pt>
    <dgm:pt modelId="{D06B0267-9972-44A0-8DA8-9C4F836290CE}">
      <dgm:prSet/>
      <dgm:spPr/>
      <dgm:t>
        <a:bodyPr/>
        <a:lstStyle/>
        <a:p>
          <a:r>
            <a:rPr lang="en-US" b="1"/>
            <a:t>Help with Academic Honesty in the MYP</a:t>
          </a:r>
          <a:endParaRPr lang="en-US"/>
        </a:p>
      </dgm:t>
    </dgm:pt>
    <dgm:pt modelId="{29EDF1F4-8FA2-4959-AFAB-ECBD04561F4D}" type="parTrans" cxnId="{0AE51782-8C6D-48BA-987B-0150BE894B9E}">
      <dgm:prSet/>
      <dgm:spPr/>
      <dgm:t>
        <a:bodyPr/>
        <a:lstStyle/>
        <a:p>
          <a:endParaRPr lang="en-US"/>
        </a:p>
      </dgm:t>
    </dgm:pt>
    <dgm:pt modelId="{D3F51FBF-B71C-4953-92EA-54E2FEB8FFA4}" type="sibTrans" cxnId="{0AE51782-8C6D-48BA-987B-0150BE894B9E}">
      <dgm:prSet/>
      <dgm:spPr/>
      <dgm:t>
        <a:bodyPr/>
        <a:lstStyle/>
        <a:p>
          <a:endParaRPr lang="en-US"/>
        </a:p>
      </dgm:t>
    </dgm:pt>
    <dgm:pt modelId="{0B63F7DF-80D9-4D62-970C-CE1B080F8C03}">
      <dgm:prSet/>
      <dgm:spPr/>
      <dgm:t>
        <a:bodyPr/>
        <a:lstStyle/>
        <a:p>
          <a:r>
            <a:rPr lang="en-US" b="1"/>
            <a:t>Information and Media Literacy</a:t>
          </a:r>
          <a:endParaRPr lang="en-US"/>
        </a:p>
      </dgm:t>
    </dgm:pt>
    <dgm:pt modelId="{63D4B976-3F02-400D-B81E-D734E0829D5B}" type="parTrans" cxnId="{C3595F37-32F0-4DC1-8944-E016A40BEC1A}">
      <dgm:prSet/>
      <dgm:spPr/>
      <dgm:t>
        <a:bodyPr/>
        <a:lstStyle/>
        <a:p>
          <a:endParaRPr lang="en-US"/>
        </a:p>
      </dgm:t>
    </dgm:pt>
    <dgm:pt modelId="{5F526A7C-6066-4F78-A95E-61EF2E4FA1EA}" type="sibTrans" cxnId="{C3595F37-32F0-4DC1-8944-E016A40BEC1A}">
      <dgm:prSet/>
      <dgm:spPr/>
      <dgm:t>
        <a:bodyPr/>
        <a:lstStyle/>
        <a:p>
          <a:endParaRPr lang="en-US"/>
        </a:p>
      </dgm:t>
    </dgm:pt>
    <dgm:pt modelId="{EEA35EF9-21B4-4CDB-B4A2-C7E225E00E0D}">
      <dgm:prSet/>
      <dgm:spPr/>
      <dgm:t>
        <a:bodyPr/>
        <a:lstStyle/>
        <a:p>
          <a:r>
            <a:rPr lang="en-US" b="1"/>
            <a:t>Encourage reading for personal growth</a:t>
          </a:r>
          <a:endParaRPr lang="en-US"/>
        </a:p>
      </dgm:t>
    </dgm:pt>
    <dgm:pt modelId="{480E8126-C225-4B39-9C3F-43E7B8DA7729}" type="parTrans" cxnId="{8F9C211C-DCF5-4F66-B99D-E7816058CD49}">
      <dgm:prSet/>
      <dgm:spPr/>
      <dgm:t>
        <a:bodyPr/>
        <a:lstStyle/>
        <a:p>
          <a:endParaRPr lang="en-US"/>
        </a:p>
      </dgm:t>
    </dgm:pt>
    <dgm:pt modelId="{D150879C-1276-4E32-806B-4318B2B1B36F}" type="sibTrans" cxnId="{8F9C211C-DCF5-4F66-B99D-E7816058CD49}">
      <dgm:prSet/>
      <dgm:spPr/>
      <dgm:t>
        <a:bodyPr/>
        <a:lstStyle/>
        <a:p>
          <a:endParaRPr lang="en-US"/>
        </a:p>
      </dgm:t>
    </dgm:pt>
    <dgm:pt modelId="{6C6491F9-313E-2648-BEEF-8E7A7B165EF0}" type="pres">
      <dgm:prSet presAssocID="{922476AC-412C-442A-BFCD-1EC528B14D8A}" presName="outerComposite" presStyleCnt="0">
        <dgm:presLayoutVars>
          <dgm:chMax val="5"/>
          <dgm:dir/>
          <dgm:resizeHandles val="exact"/>
        </dgm:presLayoutVars>
      </dgm:prSet>
      <dgm:spPr/>
    </dgm:pt>
    <dgm:pt modelId="{FC5DD698-0024-E14D-A7F2-41CD6741F122}" type="pres">
      <dgm:prSet presAssocID="{922476AC-412C-442A-BFCD-1EC528B14D8A}" presName="dummyMaxCanvas" presStyleCnt="0">
        <dgm:presLayoutVars/>
      </dgm:prSet>
      <dgm:spPr/>
    </dgm:pt>
    <dgm:pt modelId="{9A264F3B-F88E-564D-BD37-1C32FA58672E}" type="pres">
      <dgm:prSet presAssocID="{922476AC-412C-442A-BFCD-1EC528B14D8A}" presName="FourNodes_1" presStyleLbl="node1" presStyleIdx="0" presStyleCnt="4">
        <dgm:presLayoutVars>
          <dgm:bulletEnabled val="1"/>
        </dgm:presLayoutVars>
      </dgm:prSet>
      <dgm:spPr/>
    </dgm:pt>
    <dgm:pt modelId="{00E1282D-AB10-7C4D-9E52-1F19B493718E}" type="pres">
      <dgm:prSet presAssocID="{922476AC-412C-442A-BFCD-1EC528B14D8A}" presName="FourNodes_2" presStyleLbl="node1" presStyleIdx="1" presStyleCnt="4">
        <dgm:presLayoutVars>
          <dgm:bulletEnabled val="1"/>
        </dgm:presLayoutVars>
      </dgm:prSet>
      <dgm:spPr/>
    </dgm:pt>
    <dgm:pt modelId="{3001763E-D4F2-2C4C-BDA5-2B09D86A8BCD}" type="pres">
      <dgm:prSet presAssocID="{922476AC-412C-442A-BFCD-1EC528B14D8A}" presName="FourNodes_3" presStyleLbl="node1" presStyleIdx="2" presStyleCnt="4">
        <dgm:presLayoutVars>
          <dgm:bulletEnabled val="1"/>
        </dgm:presLayoutVars>
      </dgm:prSet>
      <dgm:spPr/>
    </dgm:pt>
    <dgm:pt modelId="{D51BFC4F-7A01-914A-AFA3-78535CF94CD4}" type="pres">
      <dgm:prSet presAssocID="{922476AC-412C-442A-BFCD-1EC528B14D8A}" presName="FourNodes_4" presStyleLbl="node1" presStyleIdx="3" presStyleCnt="4">
        <dgm:presLayoutVars>
          <dgm:bulletEnabled val="1"/>
        </dgm:presLayoutVars>
      </dgm:prSet>
      <dgm:spPr/>
    </dgm:pt>
    <dgm:pt modelId="{678D02C2-5A4E-2545-BECD-9B070C003F00}" type="pres">
      <dgm:prSet presAssocID="{922476AC-412C-442A-BFCD-1EC528B14D8A}" presName="FourConn_1-2" presStyleLbl="fgAccFollowNode1" presStyleIdx="0" presStyleCnt="3">
        <dgm:presLayoutVars>
          <dgm:bulletEnabled val="1"/>
        </dgm:presLayoutVars>
      </dgm:prSet>
      <dgm:spPr/>
    </dgm:pt>
    <dgm:pt modelId="{3B4357AF-1D65-684D-A142-1D5D0ABA72FA}" type="pres">
      <dgm:prSet presAssocID="{922476AC-412C-442A-BFCD-1EC528B14D8A}" presName="FourConn_2-3" presStyleLbl="fgAccFollowNode1" presStyleIdx="1" presStyleCnt="3">
        <dgm:presLayoutVars>
          <dgm:bulletEnabled val="1"/>
        </dgm:presLayoutVars>
      </dgm:prSet>
      <dgm:spPr/>
    </dgm:pt>
    <dgm:pt modelId="{6FE5BBFA-B0DD-4B48-ACD4-305485FD32FE}" type="pres">
      <dgm:prSet presAssocID="{922476AC-412C-442A-BFCD-1EC528B14D8A}" presName="FourConn_3-4" presStyleLbl="fgAccFollowNode1" presStyleIdx="2" presStyleCnt="3">
        <dgm:presLayoutVars>
          <dgm:bulletEnabled val="1"/>
        </dgm:presLayoutVars>
      </dgm:prSet>
      <dgm:spPr/>
    </dgm:pt>
    <dgm:pt modelId="{2E51D962-8364-6C4C-B29F-C03B660F4A4D}" type="pres">
      <dgm:prSet presAssocID="{922476AC-412C-442A-BFCD-1EC528B14D8A}" presName="FourNodes_1_text" presStyleLbl="node1" presStyleIdx="3" presStyleCnt="4">
        <dgm:presLayoutVars>
          <dgm:bulletEnabled val="1"/>
        </dgm:presLayoutVars>
      </dgm:prSet>
      <dgm:spPr/>
    </dgm:pt>
    <dgm:pt modelId="{2499BE21-2755-464B-8155-44E5237FF92E}" type="pres">
      <dgm:prSet presAssocID="{922476AC-412C-442A-BFCD-1EC528B14D8A}" presName="FourNodes_2_text" presStyleLbl="node1" presStyleIdx="3" presStyleCnt="4">
        <dgm:presLayoutVars>
          <dgm:bulletEnabled val="1"/>
        </dgm:presLayoutVars>
      </dgm:prSet>
      <dgm:spPr/>
    </dgm:pt>
    <dgm:pt modelId="{FAC9761F-6270-3942-9DA4-2E86317EA81B}" type="pres">
      <dgm:prSet presAssocID="{922476AC-412C-442A-BFCD-1EC528B14D8A}" presName="FourNodes_3_text" presStyleLbl="node1" presStyleIdx="3" presStyleCnt="4">
        <dgm:presLayoutVars>
          <dgm:bulletEnabled val="1"/>
        </dgm:presLayoutVars>
      </dgm:prSet>
      <dgm:spPr/>
    </dgm:pt>
    <dgm:pt modelId="{EEE2517A-6236-F648-BEF2-0A87FC92BC7F}" type="pres">
      <dgm:prSet presAssocID="{922476AC-412C-442A-BFCD-1EC528B14D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F9C211C-DCF5-4F66-B99D-E7816058CD49}" srcId="{922476AC-412C-442A-BFCD-1EC528B14D8A}" destId="{EEA35EF9-21B4-4CDB-B4A2-C7E225E00E0D}" srcOrd="3" destOrd="0" parTransId="{480E8126-C225-4B39-9C3F-43E7B8DA7729}" sibTransId="{D150879C-1276-4E32-806B-4318B2B1B36F}"/>
    <dgm:cxn modelId="{C3595F37-32F0-4DC1-8944-E016A40BEC1A}" srcId="{922476AC-412C-442A-BFCD-1EC528B14D8A}" destId="{0B63F7DF-80D9-4D62-970C-CE1B080F8C03}" srcOrd="2" destOrd="0" parTransId="{63D4B976-3F02-400D-B81E-D734E0829D5B}" sibTransId="{5F526A7C-6066-4F78-A95E-61EF2E4FA1EA}"/>
    <dgm:cxn modelId="{6B8C7C42-CD7D-7B40-A670-29FD012C8896}" type="presOf" srcId="{E0B8AB81-492D-43AF-8C33-A3063CD5F3B9}" destId="{678D02C2-5A4E-2545-BECD-9B070C003F00}" srcOrd="0" destOrd="0" presId="urn:microsoft.com/office/officeart/2005/8/layout/vProcess5"/>
    <dgm:cxn modelId="{7A153950-314F-8F48-812C-4E1BF221CE63}" type="presOf" srcId="{922476AC-412C-442A-BFCD-1EC528B14D8A}" destId="{6C6491F9-313E-2648-BEEF-8E7A7B165EF0}" srcOrd="0" destOrd="0" presId="urn:microsoft.com/office/officeart/2005/8/layout/vProcess5"/>
    <dgm:cxn modelId="{73C44C51-3BDA-4A20-8CA9-4F44064C8B77}" srcId="{922476AC-412C-442A-BFCD-1EC528B14D8A}" destId="{082294C7-E86D-44A2-A737-13036EBF6148}" srcOrd="0" destOrd="0" parTransId="{2F16D924-00F7-4FC2-80E0-D3997C6418CF}" sibTransId="{E0B8AB81-492D-43AF-8C33-A3063CD5F3B9}"/>
    <dgm:cxn modelId="{6953CC5D-8ABF-9C4A-B145-5709ECA003AD}" type="presOf" srcId="{D3F51FBF-B71C-4953-92EA-54E2FEB8FFA4}" destId="{3B4357AF-1D65-684D-A142-1D5D0ABA72FA}" srcOrd="0" destOrd="0" presId="urn:microsoft.com/office/officeart/2005/8/layout/vProcess5"/>
    <dgm:cxn modelId="{0D324476-6DFC-9D40-A3EC-94A86C479D2C}" type="presOf" srcId="{082294C7-E86D-44A2-A737-13036EBF6148}" destId="{9A264F3B-F88E-564D-BD37-1C32FA58672E}" srcOrd="0" destOrd="0" presId="urn:microsoft.com/office/officeart/2005/8/layout/vProcess5"/>
    <dgm:cxn modelId="{6596537F-6D2D-C043-91F2-179E77A693D1}" type="presOf" srcId="{082294C7-E86D-44A2-A737-13036EBF6148}" destId="{2E51D962-8364-6C4C-B29F-C03B660F4A4D}" srcOrd="1" destOrd="0" presId="urn:microsoft.com/office/officeart/2005/8/layout/vProcess5"/>
    <dgm:cxn modelId="{0AE51782-8C6D-48BA-987B-0150BE894B9E}" srcId="{922476AC-412C-442A-BFCD-1EC528B14D8A}" destId="{D06B0267-9972-44A0-8DA8-9C4F836290CE}" srcOrd="1" destOrd="0" parTransId="{29EDF1F4-8FA2-4959-AFAB-ECBD04561F4D}" sibTransId="{D3F51FBF-B71C-4953-92EA-54E2FEB8FFA4}"/>
    <dgm:cxn modelId="{4E280DA5-3649-2D46-8742-427CFA5C0882}" type="presOf" srcId="{D06B0267-9972-44A0-8DA8-9C4F836290CE}" destId="{2499BE21-2755-464B-8155-44E5237FF92E}" srcOrd="1" destOrd="0" presId="urn:microsoft.com/office/officeart/2005/8/layout/vProcess5"/>
    <dgm:cxn modelId="{2083B5AF-10B2-E447-9DD5-A4E3788444CD}" type="presOf" srcId="{EEA35EF9-21B4-4CDB-B4A2-C7E225E00E0D}" destId="{EEE2517A-6236-F648-BEF2-0A87FC92BC7F}" srcOrd="1" destOrd="0" presId="urn:microsoft.com/office/officeart/2005/8/layout/vProcess5"/>
    <dgm:cxn modelId="{738C99BE-BD2D-F34C-949A-01FF3E2B4151}" type="presOf" srcId="{0B63F7DF-80D9-4D62-970C-CE1B080F8C03}" destId="{FAC9761F-6270-3942-9DA4-2E86317EA81B}" srcOrd="1" destOrd="0" presId="urn:microsoft.com/office/officeart/2005/8/layout/vProcess5"/>
    <dgm:cxn modelId="{7C1D0BBF-21FB-8848-8F66-CE98A580F5AF}" type="presOf" srcId="{0B63F7DF-80D9-4D62-970C-CE1B080F8C03}" destId="{3001763E-D4F2-2C4C-BDA5-2B09D86A8BCD}" srcOrd="0" destOrd="0" presId="urn:microsoft.com/office/officeart/2005/8/layout/vProcess5"/>
    <dgm:cxn modelId="{EA6D62BF-1FD8-9D4D-AF8E-C26631236436}" type="presOf" srcId="{D06B0267-9972-44A0-8DA8-9C4F836290CE}" destId="{00E1282D-AB10-7C4D-9E52-1F19B493718E}" srcOrd="0" destOrd="0" presId="urn:microsoft.com/office/officeart/2005/8/layout/vProcess5"/>
    <dgm:cxn modelId="{BCAB9DC0-3C98-2148-AB80-33DAB7C41FD8}" type="presOf" srcId="{5F526A7C-6066-4F78-A95E-61EF2E4FA1EA}" destId="{6FE5BBFA-B0DD-4B48-ACD4-305485FD32FE}" srcOrd="0" destOrd="0" presId="urn:microsoft.com/office/officeart/2005/8/layout/vProcess5"/>
    <dgm:cxn modelId="{24AD23EE-CA09-6341-9433-1B4D767C7097}" type="presOf" srcId="{EEA35EF9-21B4-4CDB-B4A2-C7E225E00E0D}" destId="{D51BFC4F-7A01-914A-AFA3-78535CF94CD4}" srcOrd="0" destOrd="0" presId="urn:microsoft.com/office/officeart/2005/8/layout/vProcess5"/>
    <dgm:cxn modelId="{2CAF411A-59C2-7B41-8448-9D13A3B2899E}" type="presParOf" srcId="{6C6491F9-313E-2648-BEEF-8E7A7B165EF0}" destId="{FC5DD698-0024-E14D-A7F2-41CD6741F122}" srcOrd="0" destOrd="0" presId="urn:microsoft.com/office/officeart/2005/8/layout/vProcess5"/>
    <dgm:cxn modelId="{068CF1EA-1C41-D540-B531-1BB615E65E39}" type="presParOf" srcId="{6C6491F9-313E-2648-BEEF-8E7A7B165EF0}" destId="{9A264F3B-F88E-564D-BD37-1C32FA58672E}" srcOrd="1" destOrd="0" presId="urn:microsoft.com/office/officeart/2005/8/layout/vProcess5"/>
    <dgm:cxn modelId="{D9456B93-E7C7-6C43-B00D-1201049E0DFB}" type="presParOf" srcId="{6C6491F9-313E-2648-BEEF-8E7A7B165EF0}" destId="{00E1282D-AB10-7C4D-9E52-1F19B493718E}" srcOrd="2" destOrd="0" presId="urn:microsoft.com/office/officeart/2005/8/layout/vProcess5"/>
    <dgm:cxn modelId="{2283B33E-2F97-A34B-BD90-E536235FB794}" type="presParOf" srcId="{6C6491F9-313E-2648-BEEF-8E7A7B165EF0}" destId="{3001763E-D4F2-2C4C-BDA5-2B09D86A8BCD}" srcOrd="3" destOrd="0" presId="urn:microsoft.com/office/officeart/2005/8/layout/vProcess5"/>
    <dgm:cxn modelId="{DD31D460-B217-1145-A79B-D530F9CBBF0E}" type="presParOf" srcId="{6C6491F9-313E-2648-BEEF-8E7A7B165EF0}" destId="{D51BFC4F-7A01-914A-AFA3-78535CF94CD4}" srcOrd="4" destOrd="0" presId="urn:microsoft.com/office/officeart/2005/8/layout/vProcess5"/>
    <dgm:cxn modelId="{DBD8D674-FD05-064C-A0BA-5BD6777EBDB0}" type="presParOf" srcId="{6C6491F9-313E-2648-BEEF-8E7A7B165EF0}" destId="{678D02C2-5A4E-2545-BECD-9B070C003F00}" srcOrd="5" destOrd="0" presId="urn:microsoft.com/office/officeart/2005/8/layout/vProcess5"/>
    <dgm:cxn modelId="{9A2E1FE9-8EDF-4346-9775-1798196AD660}" type="presParOf" srcId="{6C6491F9-313E-2648-BEEF-8E7A7B165EF0}" destId="{3B4357AF-1D65-684D-A142-1D5D0ABA72FA}" srcOrd="6" destOrd="0" presId="urn:microsoft.com/office/officeart/2005/8/layout/vProcess5"/>
    <dgm:cxn modelId="{3ACC1926-199E-7E49-8748-3242385EEC45}" type="presParOf" srcId="{6C6491F9-313E-2648-BEEF-8E7A7B165EF0}" destId="{6FE5BBFA-B0DD-4B48-ACD4-305485FD32FE}" srcOrd="7" destOrd="0" presId="urn:microsoft.com/office/officeart/2005/8/layout/vProcess5"/>
    <dgm:cxn modelId="{ADC6B37A-73AF-3E47-A90E-6EB9ACD286BB}" type="presParOf" srcId="{6C6491F9-313E-2648-BEEF-8E7A7B165EF0}" destId="{2E51D962-8364-6C4C-B29F-C03B660F4A4D}" srcOrd="8" destOrd="0" presId="urn:microsoft.com/office/officeart/2005/8/layout/vProcess5"/>
    <dgm:cxn modelId="{54F2ED80-10F6-6142-9D9B-D4D4116560EB}" type="presParOf" srcId="{6C6491F9-313E-2648-BEEF-8E7A7B165EF0}" destId="{2499BE21-2755-464B-8155-44E5237FF92E}" srcOrd="9" destOrd="0" presId="urn:microsoft.com/office/officeart/2005/8/layout/vProcess5"/>
    <dgm:cxn modelId="{749DB817-9FC6-FB48-9506-38D61EBF67DF}" type="presParOf" srcId="{6C6491F9-313E-2648-BEEF-8E7A7B165EF0}" destId="{FAC9761F-6270-3942-9DA4-2E86317EA81B}" srcOrd="10" destOrd="0" presId="urn:microsoft.com/office/officeart/2005/8/layout/vProcess5"/>
    <dgm:cxn modelId="{62A5DB6E-DD1C-9943-B54A-5B7419D15D07}" type="presParOf" srcId="{6C6491F9-313E-2648-BEEF-8E7A7B165EF0}" destId="{EEE2517A-6236-F648-BEF2-0A87FC92BC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64F3B-F88E-564D-BD37-1C32FA58672E}">
      <dsp:nvSpPr>
        <dsp:cNvPr id="0" name=""/>
        <dsp:cNvSpPr/>
      </dsp:nvSpPr>
      <dsp:spPr>
        <a:xfrm>
          <a:off x="0" y="0"/>
          <a:ext cx="3953215" cy="1297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Research Databases: JSTOR, Britannica School, Science Today and more</a:t>
          </a:r>
          <a:endParaRPr lang="en-US" sz="1900" kern="1200"/>
        </a:p>
      </dsp:txBody>
      <dsp:txXfrm>
        <a:off x="37996" y="37996"/>
        <a:ext cx="2443724" cy="1221291"/>
      </dsp:txXfrm>
    </dsp:sp>
    <dsp:sp modelId="{00E1282D-AB10-7C4D-9E52-1F19B493718E}">
      <dsp:nvSpPr>
        <dsp:cNvPr id="0" name=""/>
        <dsp:cNvSpPr/>
      </dsp:nvSpPr>
      <dsp:spPr>
        <a:xfrm>
          <a:off x="331081" y="1533153"/>
          <a:ext cx="3953215" cy="129728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Help with Academic Honesty in the MYP</a:t>
          </a:r>
          <a:endParaRPr lang="en-US" sz="1900" kern="1200"/>
        </a:p>
      </dsp:txBody>
      <dsp:txXfrm>
        <a:off x="369077" y="1571149"/>
        <a:ext cx="2702907" cy="1221291"/>
      </dsp:txXfrm>
    </dsp:sp>
    <dsp:sp modelId="{3001763E-D4F2-2C4C-BDA5-2B09D86A8BCD}">
      <dsp:nvSpPr>
        <dsp:cNvPr id="0" name=""/>
        <dsp:cNvSpPr/>
      </dsp:nvSpPr>
      <dsp:spPr>
        <a:xfrm>
          <a:off x="657222" y="3066306"/>
          <a:ext cx="3953215" cy="1297283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Information and Media Literacy</a:t>
          </a:r>
          <a:endParaRPr lang="en-US" sz="1900" kern="1200"/>
        </a:p>
      </dsp:txBody>
      <dsp:txXfrm>
        <a:off x="695218" y="3104302"/>
        <a:ext cx="2707848" cy="1221291"/>
      </dsp:txXfrm>
    </dsp:sp>
    <dsp:sp modelId="{D51BFC4F-7A01-914A-AFA3-78535CF94CD4}">
      <dsp:nvSpPr>
        <dsp:cNvPr id="0" name=""/>
        <dsp:cNvSpPr/>
      </dsp:nvSpPr>
      <dsp:spPr>
        <a:xfrm>
          <a:off x="988303" y="4599459"/>
          <a:ext cx="3953215" cy="129728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Encourage reading for personal growth</a:t>
          </a:r>
          <a:endParaRPr lang="en-US" sz="1900" kern="1200"/>
        </a:p>
      </dsp:txBody>
      <dsp:txXfrm>
        <a:off x="1026299" y="4637455"/>
        <a:ext cx="2702907" cy="1221291"/>
      </dsp:txXfrm>
    </dsp:sp>
    <dsp:sp modelId="{678D02C2-5A4E-2545-BECD-9B070C003F00}">
      <dsp:nvSpPr>
        <dsp:cNvPr id="0" name=""/>
        <dsp:cNvSpPr/>
      </dsp:nvSpPr>
      <dsp:spPr>
        <a:xfrm>
          <a:off x="3109980" y="993601"/>
          <a:ext cx="843234" cy="843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299708" y="993601"/>
        <a:ext cx="463778" cy="634534"/>
      </dsp:txXfrm>
    </dsp:sp>
    <dsp:sp modelId="{3B4357AF-1D65-684D-A142-1D5D0ABA72FA}">
      <dsp:nvSpPr>
        <dsp:cNvPr id="0" name=""/>
        <dsp:cNvSpPr/>
      </dsp:nvSpPr>
      <dsp:spPr>
        <a:xfrm>
          <a:off x="3441062" y="2526754"/>
          <a:ext cx="843234" cy="843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30790" y="2526754"/>
        <a:ext cx="463778" cy="634534"/>
      </dsp:txXfrm>
    </dsp:sp>
    <dsp:sp modelId="{6FE5BBFA-B0DD-4B48-ACD4-305485FD32FE}">
      <dsp:nvSpPr>
        <dsp:cNvPr id="0" name=""/>
        <dsp:cNvSpPr/>
      </dsp:nvSpPr>
      <dsp:spPr>
        <a:xfrm>
          <a:off x="3767202" y="4059907"/>
          <a:ext cx="843234" cy="8432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56930" y="4059907"/>
        <a:ext cx="463778" cy="63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0617098-376F-4A68-AAAD-41DB2E6A18B9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CED653A-CE97-46D1-AF73-3D40D33A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FD72ED6-B6CA-42A1-84B4-C94ED7FDC627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67647A5-616B-45E0-AB96-8108959A8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47A5-616B-45E0-AB96-8108959A85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C31A-C503-5844-9909-91065E12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FEF86-A950-344F-A0FD-1D0D18ED2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7B6C-A1EE-FC4F-83CD-B6112622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8EAD4-B775-1B43-95EA-FC62A910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4048-533D-0343-9B1F-2BF816E7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C0BE-18B4-1A4E-99A3-3EA36848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0C461-986B-6A4A-BCE6-370D6BE8B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F9AD9-8791-5848-9BC8-EE00FCF4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2475-A0FB-A04C-BB74-1FEFA6AE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6A6F-CC27-234C-87C9-593FD177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59D94-3941-034E-A7F0-D6896613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4324F-7F8C-B946-9221-10C00E9C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742A4-650B-2341-870C-064A3A33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8F9D-75DA-8D41-BCEA-9C806DE7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0213-BC6C-5E4E-A454-BACAF404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B9E3-BE68-674B-BEF8-63DE5F6B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E348-4558-1C40-A3DE-751F2B0C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BD1D-989A-2040-A299-6C666BB1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0FAA-64F0-7342-9323-605B1BCE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0C5D-A47B-6645-85EE-55CCA289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9B2B-D1D6-1446-A468-361474A4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FAD6D-2789-E84C-8834-8AEA8881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C371-07E6-2541-B5C7-9EAFE5B4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B0B5B-93A2-DD4C-883E-AD9D6E45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8094-75A5-7D4F-A02A-9B478EAC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FBC6-AA6E-E842-9E07-2E7B1B1B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FBCA3-29AD-7444-8404-B225425DF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5AF3D-4564-CB4B-8D99-C39517974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CFE9C-9885-144F-89AC-E9466730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3D04-058F-9E4E-9C54-1D4DD0DC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8CA3F-7DA6-0A47-B6C6-0D15AA18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01FA-EABE-8D42-B85F-19617B0F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4CB1-BE44-8044-B3D8-D1B031D03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25BDB-2C72-4C47-80E3-763EA2287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85B4F-6AD9-7743-A4E9-27F8F76E7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09B20-FBBE-7249-9BF3-9DCC1B73F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478CE-BEC1-774C-9585-8E7266E7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8BD08-144F-B047-872D-666BD42F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62BBA-3C09-134D-9450-641CEF1C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7B9D-307A-C64E-B42C-CEE4A04D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6F73F-7FFF-224D-85C0-38C5E96C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D1345-F989-6546-9314-645D3C41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2B72-E4FE-B04C-B575-6E7B7933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F8A3EA-5D1D-EB49-8BD2-504547A1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28AE8-D4E8-B243-9F64-BAF875D1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48E7-F705-3543-A044-1AC07A56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6D9A-5C4F-4A49-A0DD-E8387609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B1CF-BC05-CB45-9B9E-D8E050C3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9EA6D-6ECF-494A-9A6C-8B6C4D365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5C408-08B8-7A41-BA4A-61B9B8CD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B278D-A763-5644-B931-B2326C83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8660F-66C4-6D4B-A789-38E533A1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D9AE-AB6C-AD43-9E9D-4F6C4528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885E6-AC14-BD48-AB66-E5C48B0A8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66BDB-FB61-064C-AFB8-EDE6402E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CEB7B-0542-094F-ACEF-CEB0F42B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DDF4-6834-344D-9AB4-770F00E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D28F5-4B5E-E645-87E6-3AC55799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FF7C6-7F82-0A49-97BF-23E7AB94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DEB3B-93B2-EE40-98A1-0712AAA77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AC8E6-595D-9E4C-9F4B-371F7A059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8934-4208-430A-8AD5-F9B3F1F82A1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2F10-D739-5B43-A095-3FBD05863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D22B-3FAB-0043-845C-688426BEE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0E93-3452-40E9-B41D-5D398A6D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2450D1-01B2-4866-8A44-C52A9057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8740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6324600"/>
            <a:ext cx="111280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CA"/>
              <a:t>Sep 2020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1534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Workshop for parents</a:t>
            </a:r>
            <a:br>
              <a:rPr lang="en-US" dirty="0"/>
            </a:br>
            <a:r>
              <a:rPr lang="en-US" dirty="0"/>
              <a:t>Thursday- September </a:t>
            </a:r>
            <a:r>
              <a:rPr lang="en-US" dirty="0">
                <a:solidFill>
                  <a:srgbClr val="FFFFFF"/>
                </a:solidFill>
                <a:latin typeface="Century Gothic"/>
              </a:rPr>
              <a:t>3RD</a:t>
            </a:r>
            <a:br>
              <a:rPr lang="en-US" dirty="0"/>
            </a:br>
            <a:r>
              <a:rPr lang="en-US" dirty="0"/>
              <a:t>ZOOM SESSION</a:t>
            </a:r>
          </a:p>
        </p:txBody>
      </p:sp>
    </p:spTree>
    <p:extLst>
      <p:ext uri="{BB962C8B-B14F-4D97-AF65-F5344CB8AC3E}">
        <p14:creationId xmlns:p14="http://schemas.microsoft.com/office/powerpoint/2010/main" val="256072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4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1437"/>
            <a:ext cx="86868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7272" y="4071597"/>
            <a:ext cx="7886700" cy="12865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1800" cap="none"/>
              <a:t>In the MYP interdisciplinary learning is defined as the process by which students come to understand knowledge and ways of thinking from two or more disciplines or subject groups to create a new integrated understanding. </a:t>
            </a:r>
            <a:br>
              <a:rPr lang="en-US" sz="1800"/>
            </a:br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94" r="10008" b="1"/>
          <a:stretch/>
        </p:blipFill>
        <p:spPr>
          <a:xfrm>
            <a:off x="20" y="2"/>
            <a:ext cx="9143979" cy="39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C6199-C223-484E-B85E-B7437BD7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38" y="679731"/>
            <a:ext cx="312899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b="1"/>
              <a:t>Service as Action</a:t>
            </a:r>
          </a:p>
        </p:txBody>
      </p:sp>
      <p:sp>
        <p:nvSpPr>
          <p:cNvPr id="6151" name="Content Placeholder 6150"/>
          <p:cNvSpPr>
            <a:spLocks noGrp="1"/>
          </p:cNvSpPr>
          <p:nvPr>
            <p:ph idx="1"/>
          </p:nvPr>
        </p:nvSpPr>
        <p:spPr>
          <a:xfrm>
            <a:off x="5498538" y="4685288"/>
            <a:ext cx="3128995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700"/>
              <a:t>Using the curriculum, students are guided to take actions that can serve their community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888" y="1"/>
            <a:ext cx="1834788" cy="5777808"/>
            <a:chOff x="329184" y="1"/>
            <a:chExt cx="524256" cy="577780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269325"/>
            <a:ext cx="4587584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2" descr="Image result for service as action my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12937" b="-2"/>
          <a:stretch/>
        </p:blipFill>
        <p:spPr>
          <a:xfrm>
            <a:off x="706947" y="556118"/>
            <a:ext cx="4206623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5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0831B-951F-4F75-BA6E-997FF226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83" y="918103"/>
            <a:ext cx="3629796" cy="1090538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000000"/>
                </a:solidFill>
              </a:rPr>
              <a:t>Projects</a:t>
            </a:r>
          </a:p>
        </p:txBody>
      </p:sp>
      <p:sp>
        <p:nvSpPr>
          <p:cNvPr id="86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181" name="Content Placeholder 7180"/>
          <p:cNvSpPr>
            <a:spLocks noGrp="1"/>
          </p:cNvSpPr>
          <p:nvPr>
            <p:ph idx="1"/>
          </p:nvPr>
        </p:nvSpPr>
        <p:spPr>
          <a:xfrm>
            <a:off x="6181015" y="2256040"/>
            <a:ext cx="2472164" cy="3049607"/>
          </a:xfrm>
        </p:spPr>
        <p:txBody>
          <a:bodyPr anchor="ctr">
            <a:norm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G8 – Community Project</a:t>
            </a:r>
          </a:p>
          <a:p>
            <a:pPr marL="0" indent="0">
              <a:buNone/>
            </a:pPr>
            <a:endParaRPr lang="en-US" sz="1500" b="1">
              <a:solidFill>
                <a:srgbClr val="000000"/>
              </a:solidFill>
            </a:endParaRPr>
          </a:p>
          <a:p>
            <a:r>
              <a:rPr lang="en-US" sz="1500" b="1">
                <a:solidFill>
                  <a:srgbClr val="000000"/>
                </a:solidFill>
              </a:rPr>
              <a:t>G9 /10 – Personal Project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176" name="Picture 8" descr="Image result for personal projects myp">
            <a:extLst>
              <a:ext uri="{FF2B5EF4-FFF2-40B4-BE49-F238E27FC236}">
                <a16:creationId xmlns:a16="http://schemas.microsoft.com/office/drawing/2014/main" id="{118C81B8-482C-4C54-ADDB-7AF1C7E33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2" b="2"/>
          <a:stretch/>
        </p:blipFill>
        <p:spPr bwMode="auto">
          <a:xfrm>
            <a:off x="20" y="4305680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2" descr="Related image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1508"/>
          <a:stretch/>
        </p:blipFill>
        <p:spPr>
          <a:xfrm>
            <a:off x="3521834" y="2966567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174" name="Picture 6" descr="Image result for community projects myp">
            <a:extLst>
              <a:ext uri="{FF2B5EF4-FFF2-40B4-BE49-F238E27FC236}">
                <a16:creationId xmlns:a16="http://schemas.microsoft.com/office/drawing/2014/main" id="{7C840D3A-B065-4151-A665-EE45E6C87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r="9357" b="-1"/>
          <a:stretch/>
        </p:blipFill>
        <p:spPr bwMode="auto"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community projects myp">
            <a:extLst>
              <a:ext uri="{FF2B5EF4-FFF2-40B4-BE49-F238E27FC236}">
                <a16:creationId xmlns:a16="http://schemas.microsoft.com/office/drawing/2014/main" id="{82662649-68B5-4A6F-915C-3A347C1720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3624F-25A9-4FF7-A7D6-1857E938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4200" b="1"/>
              <a:t>The Role of the Library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1FDC98-CB67-42F5-82C9-A27333F0B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7311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09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76B22C-F018-4499-87B8-49D51199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MYP Subjects</a:t>
            </a:r>
          </a:p>
        </p:txBody>
      </p:sp>
      <p:sp>
        <p:nvSpPr>
          <p:cNvPr id="8199" name="Content Placeholder 8198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/>
              <a:t>At the IAA we do:</a:t>
            </a:r>
          </a:p>
          <a:p>
            <a:pPr marL="0" indent="0">
              <a:buNone/>
            </a:pPr>
            <a:r>
              <a:rPr lang="en-US" sz="1900" b="1"/>
              <a:t>Both Arabic and English Language and Literature</a:t>
            </a:r>
          </a:p>
          <a:p>
            <a:pPr marL="0" indent="0">
              <a:buNone/>
            </a:pPr>
            <a:r>
              <a:rPr lang="en-US" sz="1900" b="1"/>
              <a:t>Arabic and Spanish Language Acquisition</a:t>
            </a:r>
          </a:p>
          <a:p>
            <a:pPr marL="0" indent="0">
              <a:buNone/>
            </a:pPr>
            <a:r>
              <a:rPr lang="en-US" sz="1900" b="1"/>
              <a:t>Arabic and English Individuals and Societies</a:t>
            </a:r>
          </a:p>
          <a:p>
            <a:pPr marL="0" indent="0">
              <a:buNone/>
            </a:pPr>
            <a:r>
              <a:rPr lang="en-US" sz="1900" b="1"/>
              <a:t>From G9 – discrete or integrated sciences</a:t>
            </a:r>
          </a:p>
          <a:p>
            <a:pPr marL="0" indent="0">
              <a:buNone/>
            </a:pPr>
            <a:r>
              <a:rPr lang="en-US" sz="1900" b="1"/>
              <a:t>Visual Art, Music and Drama</a:t>
            </a:r>
          </a:p>
        </p:txBody>
      </p:sp>
      <p:pic>
        <p:nvPicPr>
          <p:cNvPr id="8197" name="Picture 2" descr="Image result for MYP subject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r="15052" b="-1"/>
          <a:stretch/>
        </p:blipFill>
        <p:spPr>
          <a:xfrm>
            <a:off x="4574169" y="2492376"/>
            <a:ext cx="3601803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9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7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226" name="Picture 7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BC3A-AC35-4AEA-8611-FCF5BA23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In a nutshell...</a:t>
            </a:r>
          </a:p>
        </p:txBody>
      </p:sp>
      <p:sp>
        <p:nvSpPr>
          <p:cNvPr id="8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221" name="Picture 2" descr="Image result for in a nutshe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2" y="2568328"/>
            <a:ext cx="3061697" cy="2048218"/>
          </a:xfrm>
          <a:prstGeom prst="rect">
            <a:avLst/>
          </a:prstGeom>
        </p:spPr>
      </p:pic>
      <p:sp>
        <p:nvSpPr>
          <p:cNvPr id="9223" name="Content Placeholder 922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en-US" sz="1500" b="1" dirty="0">
                <a:solidFill>
                  <a:srgbClr val="000000"/>
                </a:solidFill>
              </a:rPr>
              <a:t>MYP is </a:t>
            </a:r>
            <a:r>
              <a:rPr lang="en-US" sz="1500" b="1">
                <a:solidFill>
                  <a:srgbClr val="000000"/>
                </a:solidFill>
              </a:rPr>
              <a:t>about inquiry-based </a:t>
            </a:r>
            <a:r>
              <a:rPr lang="en-US" sz="1500" b="1" dirty="0">
                <a:solidFill>
                  <a:srgbClr val="000000"/>
                </a:solidFill>
              </a:rPr>
              <a:t>learning using big ideas</a:t>
            </a:r>
          </a:p>
          <a:p>
            <a:endParaRPr lang="en-US" sz="1500" b="1" dirty="0">
              <a:solidFill>
                <a:srgbClr val="000000"/>
              </a:solidFill>
            </a:endParaRPr>
          </a:p>
          <a:p>
            <a:r>
              <a:rPr lang="en-US" sz="1500" b="1" dirty="0">
                <a:solidFill>
                  <a:srgbClr val="000000"/>
                </a:solidFill>
              </a:rPr>
              <a:t>It is not about memorizing content</a:t>
            </a:r>
          </a:p>
          <a:p>
            <a:endParaRPr lang="en-US" sz="1500" b="1" dirty="0">
              <a:solidFill>
                <a:srgbClr val="000000"/>
              </a:solidFill>
            </a:endParaRPr>
          </a:p>
          <a:p>
            <a:r>
              <a:rPr lang="en-US" sz="1500" b="1" dirty="0">
                <a:solidFill>
                  <a:srgbClr val="000000"/>
                </a:solidFill>
              </a:rPr>
              <a:t>As a teacher you need to find ways to get students to “unpack” these ideas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223384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thinking">
            <a:extLst>
              <a:ext uri="{FF2B5EF4-FFF2-40B4-BE49-F238E27FC236}">
                <a16:creationId xmlns:a16="http://schemas.microsoft.com/office/drawing/2014/main" id="{27502AB2-0BBE-42DE-8C09-A35DE8F5F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9091" r="646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9AB22-D80F-4E15-AC07-21E7093F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/>
              <a:t>To get you thinking……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407E-74B7-48C5-9DF9-0BD80C16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 b="1"/>
              <a:t>What do you already know about the MYP….</a:t>
            </a:r>
          </a:p>
        </p:txBody>
      </p:sp>
    </p:spTree>
    <p:extLst>
      <p:ext uri="{BB962C8B-B14F-4D97-AF65-F5344CB8AC3E}">
        <p14:creationId xmlns:p14="http://schemas.microsoft.com/office/powerpoint/2010/main" val="3147780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" r="3833" b="2"/>
          <a:stretch/>
        </p:blipFill>
        <p:spPr>
          <a:xfrm>
            <a:off x="482600" y="643467"/>
            <a:ext cx="8178799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26" b="1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553200" cy="58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ib learner profile">
            <a:extLst>
              <a:ext uri="{FF2B5EF4-FFF2-40B4-BE49-F238E27FC236}">
                <a16:creationId xmlns:a16="http://schemas.microsoft.com/office/drawing/2014/main" id="{FC0EA9FF-66ED-40D0-9DDE-74C2267D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715" y="643467"/>
            <a:ext cx="588056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7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9506EB6F-AE11-41CA-AA44-115646B10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0890" y="643467"/>
            <a:ext cx="790221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5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MYP related concepts">
            <a:extLst>
              <a:ext uri="{FF2B5EF4-FFF2-40B4-BE49-F238E27FC236}">
                <a16:creationId xmlns:a16="http://schemas.microsoft.com/office/drawing/2014/main" id="{5E93A86C-BA01-4D98-A546-E1D4691C6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 b="15556"/>
          <a:stretch/>
        </p:blipFill>
        <p:spPr bwMode="auto">
          <a:xfrm>
            <a:off x="1661105" y="918546"/>
            <a:ext cx="3931065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8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2">
            <a:extLst>
              <a:ext uri="{FF2B5EF4-FFF2-40B4-BE49-F238E27FC236}">
                <a16:creationId xmlns:a16="http://schemas.microsoft.com/office/drawing/2014/main" id="{ECE1DA53-9811-4831-9BFB-3E8658F08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162EC-6F58-4575-A867-7ED3D4CF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52906"/>
            <a:ext cx="3872168" cy="1674904"/>
          </a:xfrm>
        </p:spPr>
        <p:txBody>
          <a:bodyPr anchor="ctr">
            <a:normAutofit/>
          </a:bodyPr>
          <a:lstStyle/>
          <a:p>
            <a:r>
              <a:rPr lang="en-US" sz="3500"/>
              <a:t>Approaches to Learning Skills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2B7CC778-D48C-4736-896B-0140CDB00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r="1" b="10373"/>
          <a:stretch/>
        </p:blipFill>
        <p:spPr bwMode="auto">
          <a:xfrm>
            <a:off x="132920" y="2038975"/>
            <a:ext cx="8875871" cy="42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5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12B4559893C40B975D1111D792067" ma:contentTypeVersion="15" ma:contentTypeDescription="Create a new document." ma:contentTypeScope="" ma:versionID="6c7b82a4c5e8e4949da417fe1cf7aea8">
  <xsd:schema xmlns:xsd="http://www.w3.org/2001/XMLSchema" xmlns:xs="http://www.w3.org/2001/XMLSchema" xmlns:p="http://schemas.microsoft.com/office/2006/metadata/properties" xmlns:ns2="05bb91c1-aa84-4b9f-b95a-ef24099674da" xmlns:ns3="http://schemas.microsoft.com/sharepoint/v4" xmlns:ns4="136e2170-6e1d-4770-85e1-d80dbf8d217d" targetNamespace="http://schemas.microsoft.com/office/2006/metadata/properties" ma:root="true" ma:fieldsID="8a5819cdf183bed66cc3a5d7fd1c2ab3" ns2:_="" ns3:_="" ns4:_="">
    <xsd:import namespace="05bb91c1-aa84-4b9f-b95a-ef24099674da"/>
    <xsd:import namespace="http://schemas.microsoft.com/sharepoint/v4"/>
    <xsd:import namespace="136e2170-6e1d-4770-85e1-d80dbf8d21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91c1-aa84-4b9f-b95a-ef24099674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e2170-6e1d-4770-85e1-d80dbf8d2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05bb91c1-aa84-4b9f-b95a-ef24099674da">2S7PE47TDXXX-387000377-159062</_dlc_DocId>
    <_dlc_DocIdUrl xmlns="05bb91c1-aa84-4b9f-b95a-ef24099674da">
      <Url>https://iaa3.sharepoint.com/sites/share/_layouts/15/DocIdRedir.aspx?ID=2S7PE47TDXXX-387000377-159062</Url>
      <Description>2S7PE47TDXXX-387000377-159062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7327D4D-0AE0-425F-85C2-361885266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bb91c1-aa84-4b9f-b95a-ef24099674da"/>
    <ds:schemaRef ds:uri="http://schemas.microsoft.com/sharepoint/v4"/>
    <ds:schemaRef ds:uri="136e2170-6e1d-4770-85e1-d80dbf8d21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EBEB03-A524-4609-9CDB-7D8E27B1EA3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05bb91c1-aa84-4b9f-b95a-ef24099674da"/>
  </ds:schemaRefs>
</ds:datastoreItem>
</file>

<file path=customXml/itemProps3.xml><?xml version="1.0" encoding="utf-8"?>
<ds:datastoreItem xmlns:ds="http://schemas.openxmlformats.org/officeDocument/2006/customXml" ds:itemID="{2811ED3A-F719-422A-BFF5-0C5CC3A0504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F8D549-FCD2-46F5-8B02-A2C3493C7EF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Macintosh PowerPoint</Application>
  <PresentationFormat>On-screen Show (4:3)</PresentationFormat>
  <Paragraphs>31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Workshop for parents Thursday- September 3RD ZOOM SESSION</vt:lpstr>
      <vt:lpstr>To get you thinking……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to Learning Skills</vt:lpstr>
      <vt:lpstr>PowerPoint Presentation</vt:lpstr>
      <vt:lpstr>PowerPoint Presentation</vt:lpstr>
      <vt:lpstr>PowerPoint Presentation</vt:lpstr>
      <vt:lpstr>In the MYP interdisciplinary learning is defined as the process by which students come to understand knowledge and ways of thinking from two or more disciplines or subject groups to create a new integrated understanding.  </vt:lpstr>
      <vt:lpstr>Service as Action</vt:lpstr>
      <vt:lpstr>Projects</vt:lpstr>
      <vt:lpstr>The Role of the Library</vt:lpstr>
      <vt:lpstr>MYP Subjects</vt:lpstr>
      <vt:lpstr>In a nutshell...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for parents Thursday- September 3RD ZOOM SESSION</dc:title>
  <dc:creator>Hala Asaad</dc:creator>
  <cp:lastModifiedBy>Hala Asaad</cp:lastModifiedBy>
  <cp:revision>2</cp:revision>
  <dcterms:created xsi:type="dcterms:W3CDTF">2020-09-03T08:32:48Z</dcterms:created>
  <dcterms:modified xsi:type="dcterms:W3CDTF">2020-09-03T08:33:02Z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0x010100F2A12B4559893C40B975D1111D792067</vt:lpwstr>
  </property>
  <property fmtid="{D5CDD505-2E9C-101B-9397-08002B2CF9AE}" pid="3" name="_dlc_DocIdItemGuid">
    <vt:lpwstr>e605baf2-fcef-452c-8307-723c55b94643</vt:lpwstr>
  </property>
</Properties>
</file>